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9F99F3-9853-4F5E-A79E-1E6F610B50DD}">
  <a:tblStyle styleId="{F99F99F3-9853-4F5E-A79E-1E6F610B50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184" y="7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dffc9a31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dffc9a31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ac865330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ac865330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dffc9a3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dffc9a3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dffc9a31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dffc9a31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e49d183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e49d183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e49d183e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e49d183e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ac8653307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ac8653307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ac865330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ac865330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ac865330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ac865330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ac865330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ac865330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741" y="1062250"/>
            <a:ext cx="5323033" cy="40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962850" y="223450"/>
            <a:ext cx="72183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lang="en" sz="2478" dirty="0"/>
              <a:t>Earthquakes influence on population and land use in King County with GIS as a visual aid</a:t>
            </a:r>
            <a:endParaRPr sz="408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6844500" y="4144025"/>
            <a:ext cx="229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Xiaohan Yao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and Space Science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Senior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202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826050"/>
            <a:ext cx="8520600" cy="42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This analysis only included a small type of earthquake</a:t>
            </a:r>
            <a:r>
              <a:rPr lang="en"/>
              <a:t>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shallow earthquakes 0-70km and magnitude that greater than 3 (intensity could be IV or greater), and ignored deeper earthquakes that could happen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The study area is only within King County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Further studies could be more specific within a place such as Seattle or review broader for more general trend and rules in Washington State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Relationship between magnitude, depth, and affecting area should be more precise</a:t>
            </a:r>
            <a:endParaRPr b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buffer zone (affecting area) for earthquakes with each magnitude are based on a simply conduct by myself that lack reasonable support from resources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Data requires update</a:t>
            </a:r>
            <a:endParaRPr b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total population in 2010 and land us is in 2007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49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Special thanks to </a:t>
            </a:r>
            <a:endParaRPr sz="31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63" y="2895750"/>
            <a:ext cx="3711476" cy="137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375" y="2895750"/>
            <a:ext cx="3502877" cy="13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70375" y="1468713"/>
            <a:ext cx="46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Professor Steven Walters</a:t>
            </a:r>
            <a:endParaRPr sz="24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697" y="1027711"/>
            <a:ext cx="3190225" cy="12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Collection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36175"/>
            <a:ext cx="43821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Depth shallower than 70 km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Magnitude greater than 3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Intensity map to various earthquakes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Population data within theoretically impacted area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Land use data within theoretically impacted area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250" y="171903"/>
            <a:ext cx="3984401" cy="467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Used Data Set</a:t>
            </a:r>
            <a:endParaRPr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WA_seismogenic_features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Earthquake &gt; 1 with depth and magnitude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The main layer to analyse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Census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Block10e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POP100</a:t>
            </a:r>
            <a:endParaRPr sz="1500"/>
          </a:p>
          <a:p>
            <a:pPr marL="1828800" lvl="3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Population information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Land use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Landuse.shp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DESCRP</a:t>
            </a:r>
            <a:endParaRPr sz="1500"/>
          </a:p>
          <a:p>
            <a:pPr marL="1828800" lvl="3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Land use information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06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Processing</a:t>
            </a:r>
            <a:endParaRPr b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775825"/>
            <a:ext cx="2848925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69245"/>
          <a:stretch/>
        </p:blipFill>
        <p:spPr>
          <a:xfrm>
            <a:off x="342500" y="3778825"/>
            <a:ext cx="2787325" cy="20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25" y="3985100"/>
            <a:ext cx="2787325" cy="17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1250" y="1205276"/>
            <a:ext cx="4892324" cy="32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76225" y="4766850"/>
            <a:ext cx="9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4087350" y="4766850"/>
            <a:ext cx="9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06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Processing</a:t>
            </a:r>
            <a:endParaRPr b="1"/>
          </a:p>
        </p:txBody>
      </p:sp>
      <p:sp>
        <p:nvSpPr>
          <p:cNvPr id="86" name="Google Shape;86;p17"/>
          <p:cNvSpPr txBox="1"/>
          <p:nvPr/>
        </p:nvSpPr>
        <p:spPr>
          <a:xfrm>
            <a:off x="376225" y="4765100"/>
            <a:ext cx="9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246025" y="4765125"/>
            <a:ext cx="9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00" y="931875"/>
            <a:ext cx="5525626" cy="368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r="22251" b="66132"/>
          <a:stretch/>
        </p:blipFill>
        <p:spPr>
          <a:xfrm>
            <a:off x="300025" y="2101275"/>
            <a:ext cx="491784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6025" y="1441142"/>
            <a:ext cx="2472100" cy="2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8"/>
          <p:cNvGraphicFramePr/>
          <p:nvPr/>
        </p:nvGraphicFramePr>
        <p:xfrm>
          <a:off x="1345625" y="2939163"/>
          <a:ext cx="6292600" cy="2207455"/>
        </p:xfrm>
        <a:graphic>
          <a:graphicData uri="http://schemas.openxmlformats.org/drawingml/2006/table">
            <a:tbl>
              <a:tblPr>
                <a:noFill/>
                <a:tableStyleId>{F99F99F3-9853-4F5E-A79E-1E6F610B50DD}</a:tableStyleId>
              </a:tblPr>
              <a:tblGrid>
                <a:gridCol w="117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Magnitude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Depth (km)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Impacted Population (V intensity)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Impacted Population (IV intensity)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13.01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16616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158577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21.35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37052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701340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18.39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40344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Google Shape;96;p18"/>
          <p:cNvSpPr txBox="1"/>
          <p:nvPr/>
        </p:nvSpPr>
        <p:spPr>
          <a:xfrm>
            <a:off x="154175" y="126125"/>
            <a:ext cx="1527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Results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Population</a:t>
            </a:r>
            <a:endParaRPr sz="1300" b="1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050" y="0"/>
            <a:ext cx="4663911" cy="293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13" y="152400"/>
            <a:ext cx="644896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54175" y="126125"/>
            <a:ext cx="1527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Results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Land use</a:t>
            </a:r>
            <a:endParaRPr sz="13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97837" cy="51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425" y="560599"/>
            <a:ext cx="3847575" cy="20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-3475"/>
            <a:ext cx="8318328" cy="515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Macintosh PowerPoint</Application>
  <PresentationFormat>On-screen Show (16:9)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Earthquakes influence on population and land use in King County with GIS as a visual aid</vt:lpstr>
      <vt:lpstr>Data Collection</vt:lpstr>
      <vt:lpstr>Used Data Set</vt:lpstr>
      <vt:lpstr>Processing</vt:lpstr>
      <vt:lpstr>Processing</vt:lpstr>
      <vt:lpstr>PowerPoint Presentation</vt:lpstr>
      <vt:lpstr>PowerPoint Presentation</vt:lpstr>
      <vt:lpstr>PowerPoint Presentation</vt:lpstr>
      <vt:lpstr>PowerPoint Presentation</vt:lpstr>
      <vt:lpstr>Limitation</vt:lpstr>
      <vt:lpstr>Special thanks 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influence on population and land use in King County with GIS as a visual aid</dc:title>
  <cp:lastModifiedBy>Elizabeth H. Bedford</cp:lastModifiedBy>
  <cp:revision>1</cp:revision>
  <dcterms:modified xsi:type="dcterms:W3CDTF">2022-07-27T20:55:26Z</dcterms:modified>
</cp:coreProperties>
</file>