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-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6" autoAdjust="0"/>
    <p:restoredTop sz="94660"/>
  </p:normalViewPr>
  <p:slideViewPr>
    <p:cSldViewPr>
      <p:cViewPr varScale="1">
        <p:scale>
          <a:sx n="107" d="100"/>
          <a:sy n="107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A4D3-5603-4E7F-A7BB-26C226AEC5C3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89D9-AB52-4193-919F-9761E2D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err="1"/>
              <a:t>Geophysically</a:t>
            </a:r>
            <a:r>
              <a:rPr lang="en-US" sz="900" dirty="0"/>
              <a:t> unique and interesting, geophysical and environmental properties including sea ice that support the diverse fish</a:t>
            </a:r>
            <a:r>
              <a:rPr lang="en-US" sz="900" baseline="0" dirty="0"/>
              <a:t>, birds and mammals that occupy the landscape. It’s what’s kept people here for thousands of years. (Let this continue through to the next image as we talk about animals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err="1"/>
              <a:t>Geophysically</a:t>
            </a:r>
            <a:r>
              <a:rPr lang="en-US" sz="900" dirty="0"/>
              <a:t> unique and interesting, geophysical and environmental properties including sea ice that support the diverse fish</a:t>
            </a:r>
            <a:r>
              <a:rPr lang="en-US" sz="900" baseline="0" dirty="0"/>
              <a:t>, birds and mammals that occupy the landscape. It’s what’s kept people here for thousands of years. (Let this continue through to the next image as we talk about animals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4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0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9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090587"/>
      </p:ext>
    </p:extLst>
  </p:cSld>
  <p:clrMapOvr>
    <a:masterClrMapping/>
  </p:clrMapOvr>
  <p:transition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38156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631362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782852"/>
      </p:ext>
    </p:extLst>
  </p:cSld>
  <p:clrMapOvr>
    <a:masterClrMapping/>
  </p:clrMapOvr>
  <p:transition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496704"/>
      </p:ext>
    </p:extLst>
  </p:cSld>
  <p:clrMapOvr>
    <a:masterClrMapping/>
  </p:clrMapOvr>
  <p:transition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917234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613410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803329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252235"/>
      </p:ext>
    </p:extLst>
  </p:cSld>
  <p:clrMapOvr>
    <a:masterClrMapping/>
  </p:clrMapOvr>
  <p:transition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25394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352853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2017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 advTm="1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-large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-large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28800"/>
            <a:ext cx="7467600" cy="1752600"/>
          </a:xfrm>
        </p:spPr>
        <p:txBody>
          <a:bodyPr/>
          <a:lstStyle/>
          <a:p>
            <a:pPr algn="l"/>
            <a:r>
              <a:rPr lang="en-US" sz="4000" dirty="0"/>
              <a:t>The Conservation Value of Place-Based Subsistence Mapping in Northwest Alaska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sz="2400" dirty="0"/>
          </a:p>
          <a:p>
            <a:pPr algn="l"/>
            <a:r>
              <a:rPr lang="en-US" sz="2400" dirty="0"/>
              <a:t>Victoria </a:t>
            </a:r>
            <a:r>
              <a:rPr lang="en-US" sz="2400" dirty="0" err="1"/>
              <a:t>Buschman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734140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" y="76198"/>
            <a:ext cx="7732805" cy="59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885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76199"/>
            <a:ext cx="7637929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34158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8" y="76199"/>
            <a:ext cx="7627003" cy="58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371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8" y="76199"/>
            <a:ext cx="7627003" cy="58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4962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419"/>
            <a:ext cx="7618953" cy="58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81066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8" y="76199"/>
            <a:ext cx="7627003" cy="58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05525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9" y="76199"/>
            <a:ext cx="7627002" cy="58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6646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8" y="76977"/>
            <a:ext cx="7732804" cy="59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05420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8" y="76977"/>
            <a:ext cx="7732804" cy="59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4051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8" y="76977"/>
            <a:ext cx="7732804" cy="59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14814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99"/>
            <a:ext cx="9144000" cy="5745345"/>
          </a:xfrm>
        </p:spPr>
      </p:pic>
    </p:spTree>
    <p:extLst>
      <p:ext uri="{BB962C8B-B14F-4D97-AF65-F5344CB8AC3E}">
        <p14:creationId xmlns:p14="http://schemas.microsoft.com/office/powerpoint/2010/main" val="2384111798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8" y="76977"/>
            <a:ext cx="7732804" cy="59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8624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Time’s Up!</a:t>
            </a:r>
          </a:p>
        </p:txBody>
      </p:sp>
      <p:sp>
        <p:nvSpPr>
          <p:cNvPr id="25604" name="Rectangle 1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/>
              <a:t>About your speaker:</a:t>
            </a:r>
          </a:p>
          <a:p>
            <a:pPr lvl="1" eaLnBrk="1" hangingPunct="1"/>
            <a:r>
              <a:rPr lang="en-US" sz="2400" b="1" dirty="0"/>
              <a:t>Name: Victoria </a:t>
            </a:r>
            <a:r>
              <a:rPr lang="en-US" sz="2400" b="1" dirty="0" err="1"/>
              <a:t>Buschman</a:t>
            </a:r>
            <a:endParaRPr lang="en-US" sz="2400" b="1" dirty="0"/>
          </a:p>
          <a:p>
            <a:pPr lvl="1" eaLnBrk="1" hangingPunct="1"/>
            <a:r>
              <a:rPr lang="en-US" sz="2400" b="1" dirty="0"/>
              <a:t>Department: </a:t>
            </a:r>
            <a:r>
              <a:rPr lang="en-US" sz="1400" b="1" dirty="0"/>
              <a:t>SEFS, Evans School of Public Policy and Governance</a:t>
            </a:r>
            <a:endParaRPr lang="en-US" sz="1200" b="1" dirty="0"/>
          </a:p>
          <a:p>
            <a:pPr lvl="1" eaLnBrk="1" hangingPunct="1"/>
            <a:r>
              <a:rPr lang="en-US" sz="2400" b="1" dirty="0"/>
              <a:t>Email: vbuschmn@uw.edu </a:t>
            </a:r>
          </a:p>
          <a:p>
            <a:pPr marL="457200" lvl="1" indent="0" eaLnBrk="1" hangingPunct="1">
              <a:buNone/>
            </a:pPr>
            <a:endParaRPr lang="en-US" sz="2400" b="1" dirty="0"/>
          </a:p>
          <a:p>
            <a:pPr lvl="1" eaLnBrk="1" hangingPunct="1"/>
            <a:r>
              <a:rPr lang="en-US" sz="2400" b="1" dirty="0"/>
              <a:t>Quick bio: Victoria is Alaska Native and studies the relationship between wildlife conservation and Indigenous food security in the Arctic.</a:t>
            </a:r>
            <a:endParaRPr lang="en-US" sz="2400" dirty="0"/>
          </a:p>
        </p:txBody>
      </p:sp>
      <p:pic>
        <p:nvPicPr>
          <p:cNvPr id="25603" name="Picture 12" descr="stopwatc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9506">
            <a:off x="5791200" y="-14478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92671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99"/>
            <a:ext cx="9144000" cy="5745345"/>
          </a:xfrm>
        </p:spPr>
      </p:pic>
      <p:sp>
        <p:nvSpPr>
          <p:cNvPr id="2" name="TextBox 1"/>
          <p:cNvSpPr txBox="1"/>
          <p:nvPr/>
        </p:nvSpPr>
        <p:spPr>
          <a:xfrm>
            <a:off x="114300" y="685800"/>
            <a:ext cx="1104900" cy="2462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Area of Interest</a:t>
            </a:r>
          </a:p>
        </p:txBody>
      </p:sp>
    </p:spTree>
    <p:extLst>
      <p:ext uri="{BB962C8B-B14F-4D97-AF65-F5344CB8AC3E}">
        <p14:creationId xmlns:p14="http://schemas.microsoft.com/office/powerpoint/2010/main" val="2758578948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r="19377"/>
          <a:stretch/>
        </p:blipFill>
        <p:spPr>
          <a:xfrm>
            <a:off x="0" y="76198"/>
            <a:ext cx="9144000" cy="5811837"/>
          </a:xfrm>
        </p:spPr>
      </p:pic>
      <p:sp>
        <p:nvSpPr>
          <p:cNvPr id="2" name="TextBox 1"/>
          <p:cNvSpPr txBox="1"/>
          <p:nvPr/>
        </p:nvSpPr>
        <p:spPr>
          <a:xfrm>
            <a:off x="7772400" y="5636377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Margie </a:t>
            </a:r>
            <a:r>
              <a:rPr lang="en-US" sz="800" dirty="0" err="1">
                <a:solidFill>
                  <a:schemeClr val="bg1"/>
                </a:solidFill>
                <a:latin typeface="+mj-lt"/>
              </a:rPr>
              <a:t>Ubben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, KTUU.com</a:t>
            </a:r>
          </a:p>
        </p:txBody>
      </p:sp>
    </p:spTree>
    <p:extLst>
      <p:ext uri="{BB962C8B-B14F-4D97-AF65-F5344CB8AC3E}">
        <p14:creationId xmlns:p14="http://schemas.microsoft.com/office/powerpoint/2010/main" val="1038707516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r="19377"/>
          <a:stretch/>
        </p:blipFill>
        <p:spPr>
          <a:xfrm>
            <a:off x="0" y="76198"/>
            <a:ext cx="9144000" cy="5811837"/>
          </a:xfrm>
        </p:spPr>
      </p:pic>
      <p:sp>
        <p:nvSpPr>
          <p:cNvPr id="2" name="TextBox 1"/>
          <p:cNvSpPr txBox="1"/>
          <p:nvPr/>
        </p:nvSpPr>
        <p:spPr>
          <a:xfrm>
            <a:off x="7772400" y="5636377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Margie </a:t>
            </a:r>
            <a:r>
              <a:rPr lang="en-US" sz="800" dirty="0" err="1">
                <a:solidFill>
                  <a:schemeClr val="bg1"/>
                </a:solidFill>
                <a:latin typeface="+mj-lt"/>
              </a:rPr>
              <a:t>Ubben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, KTUU.com</a:t>
            </a:r>
          </a:p>
        </p:txBody>
      </p:sp>
    </p:spTree>
    <p:extLst>
      <p:ext uri="{BB962C8B-B14F-4D97-AF65-F5344CB8AC3E}">
        <p14:creationId xmlns:p14="http://schemas.microsoft.com/office/powerpoint/2010/main" val="2956357485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5" y="76199"/>
            <a:ext cx="7714129" cy="59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08568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5" y="76199"/>
            <a:ext cx="7714129" cy="59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7261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5" y="76199"/>
            <a:ext cx="7714129" cy="59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87770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5975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5" y="76199"/>
            <a:ext cx="7714129" cy="59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14162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182</Words>
  <Application>Microsoft Macintosh PowerPoint</Application>
  <PresentationFormat>On-screen Show (4:3)</PresentationFormat>
  <Paragraphs>20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Encode Sans Normal</vt:lpstr>
      <vt:lpstr>1_Default Design</vt:lpstr>
      <vt:lpstr>The Conservation Value of Place-Based Subsistence Mapping in Northwest Alaska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Time’s Up!</vt:lpstr>
    </vt:vector>
  </TitlesOfParts>
  <Company>RR Donnelley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 Donnelley</dc:creator>
  <cp:lastModifiedBy>Elizabeth H. Bedford</cp:lastModifiedBy>
  <cp:revision>36</cp:revision>
  <dcterms:created xsi:type="dcterms:W3CDTF">2010-02-23T00:58:46Z</dcterms:created>
  <dcterms:modified xsi:type="dcterms:W3CDTF">2019-05-29T23:40:02Z</dcterms:modified>
</cp:coreProperties>
</file>