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256" r:id="rId2"/>
    <p:sldId id="311" r:id="rId3"/>
    <p:sldId id="266" r:id="rId4"/>
    <p:sldId id="258" r:id="rId5"/>
    <p:sldId id="321" r:id="rId6"/>
    <p:sldId id="260" r:id="rId7"/>
    <p:sldId id="262" r:id="rId8"/>
    <p:sldId id="318" r:id="rId9"/>
    <p:sldId id="272" r:id="rId10"/>
    <p:sldId id="326" r:id="rId11"/>
    <p:sldId id="327" r:id="rId12"/>
    <p:sldId id="286" r:id="rId13"/>
    <p:sldId id="284" r:id="rId14"/>
  </p:sldIdLst>
  <p:sldSz cx="9144000" cy="5143500" type="screen16x9"/>
  <p:notesSz cx="6858000" cy="9144000"/>
  <p:embeddedFontLst>
    <p:embeddedFont>
      <p:font typeface="Gochi Hand" panose="020B0604020202020204" charset="0"/>
      <p:regular r:id="rId16"/>
    </p:embeddedFont>
    <p:embeddedFont>
      <p:font typeface="Oswald" panose="00000500000000000000" pitchFamily="2" charset="0"/>
      <p:regular r:id="rId17"/>
      <p:bold r:id="rId18"/>
    </p:embeddedFont>
    <p:embeddedFont>
      <p:font typeface="Quicksand" panose="020B0604020202020204" charset="0"/>
      <p:regular r:id="rId19"/>
      <p:bold r:id="rId20"/>
    </p:embeddedFont>
    <p:embeddedFont>
      <p:font typeface="Roboto Condensed"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6747DF-4E15-4D62-B1B5-5A8FB018EB5B}">
  <a:tblStyle styleId="{226747DF-4E15-4D62-B1B5-5A8FB018EB5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6C95A6-EEAF-4385-8E3D-7D26F18E0C6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4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47904e745_0_2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47904e745_0_2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8"/>
        <p:cNvGrpSpPr/>
        <p:nvPr/>
      </p:nvGrpSpPr>
      <p:grpSpPr>
        <a:xfrm>
          <a:off x="0" y="0"/>
          <a:ext cx="0" cy="0"/>
          <a:chOff x="0" y="0"/>
          <a:chExt cx="0" cy="0"/>
        </a:xfrm>
      </p:grpSpPr>
      <p:sp>
        <p:nvSpPr>
          <p:cNvPr id="4559" name="Google Shape;4559;gb47904e745_0_2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0" name="Google Shape;4560;gb47904e745_0_2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b47904e745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b47904e745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774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7904e745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7904e745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b47904e745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b47904e745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2"/>
        <p:cNvGrpSpPr/>
        <p:nvPr/>
      </p:nvGrpSpPr>
      <p:grpSpPr>
        <a:xfrm>
          <a:off x="0" y="0"/>
          <a:ext cx="0" cy="0"/>
          <a:chOff x="0" y="0"/>
          <a:chExt cx="0" cy="0"/>
        </a:xfrm>
      </p:grpSpPr>
      <p:sp>
        <p:nvSpPr>
          <p:cNvPr id="4453" name="Google Shape;4453;gb47904e745_0_1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4" name="Google Shape;4454;gb47904e745_0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247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b47904e745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b47904e745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b47904e745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b47904e745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b47904e74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b47904e74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149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b47904e745_0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b47904e745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25" y="-25"/>
            <a:ext cx="9173100" cy="515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p:nvPr/>
        </p:nvSpPr>
        <p:spPr>
          <a:xfrm flipH="1">
            <a:off x="-3" y="1"/>
            <a:ext cx="5645939" cy="5151713"/>
          </a:xfrm>
          <a:custGeom>
            <a:avLst/>
            <a:gdLst/>
            <a:ahLst/>
            <a:cxnLst/>
            <a:rect l="l" t="t" r="r" b="b"/>
            <a:pathLst>
              <a:path w="80789" h="73717" extrusionOk="0">
                <a:moveTo>
                  <a:pt x="73979" y="0"/>
                </a:moveTo>
                <a:lnTo>
                  <a:pt x="1" y="73717"/>
                </a:lnTo>
                <a:lnTo>
                  <a:pt x="80789" y="73717"/>
                </a:lnTo>
                <a:lnTo>
                  <a:pt x="80789" y="0"/>
                </a:lnTo>
                <a:close/>
              </a:path>
            </a:pathLst>
          </a:custGeom>
          <a:solidFill>
            <a:schemeClr val="accent1"/>
          </a:solidFill>
          <a:ln>
            <a:noFill/>
          </a:ln>
          <a:effectLst>
            <a:outerShdw blurRad="271463" dist="123825" dir="22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4448113" y="428872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94" y="-37"/>
            <a:ext cx="5207354" cy="5151805"/>
          </a:xfrm>
          <a:custGeom>
            <a:avLst/>
            <a:gdLst/>
            <a:ahLst/>
            <a:cxnLst/>
            <a:rect l="l" t="t" r="r" b="b"/>
            <a:pathLst>
              <a:path w="77525" h="76698" extrusionOk="0">
                <a:moveTo>
                  <a:pt x="76698" y="0"/>
                </a:moveTo>
                <a:lnTo>
                  <a:pt x="1" y="76697"/>
                </a:lnTo>
                <a:lnTo>
                  <a:pt x="77525" y="76697"/>
                </a:lnTo>
                <a:lnTo>
                  <a:pt x="77525" y="0"/>
                </a:lnTo>
                <a:close/>
              </a:path>
            </a:pathLst>
          </a:custGeom>
          <a:solidFill>
            <a:schemeClr val="accent1"/>
          </a:solidFill>
          <a:ln>
            <a:noFill/>
          </a:ln>
          <a:effectLst>
            <a:outerShdw blurRad="271463" dist="123825" dir="22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 name="Google Shape;13;p2"/>
          <p:cNvGrpSpPr/>
          <p:nvPr/>
        </p:nvGrpSpPr>
        <p:grpSpPr>
          <a:xfrm>
            <a:off x="6622313" y="3660100"/>
            <a:ext cx="890100" cy="890100"/>
            <a:chOff x="6622313" y="3660100"/>
            <a:chExt cx="890100" cy="890100"/>
          </a:xfrm>
        </p:grpSpPr>
        <p:sp>
          <p:nvSpPr>
            <p:cNvPr id="14" name="Google Shape;14;p2"/>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17;p2"/>
          <p:cNvSpPr/>
          <p:nvPr/>
        </p:nvSpPr>
        <p:spPr>
          <a:xfrm>
            <a:off x="2712025" y="3635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flipH="1">
            <a:off x="3020329" y="-5"/>
            <a:ext cx="6152706" cy="5151734"/>
          </a:xfrm>
          <a:custGeom>
            <a:avLst/>
            <a:gdLst/>
            <a:ahLst/>
            <a:cxnLst/>
            <a:rect l="l" t="t" r="r" b="b"/>
            <a:pathLst>
              <a:path w="81856" h="68539" extrusionOk="0">
                <a:moveTo>
                  <a:pt x="1" y="1"/>
                </a:moveTo>
                <a:lnTo>
                  <a:pt x="1" y="68539"/>
                </a:lnTo>
                <a:lnTo>
                  <a:pt x="13317" y="68539"/>
                </a:lnTo>
                <a:lnTo>
                  <a:pt x="81855" y="1"/>
                </a:lnTo>
                <a:close/>
              </a:path>
            </a:pathLst>
          </a:custGeom>
          <a:solidFill>
            <a:schemeClr val="accent1"/>
          </a:solidFill>
          <a:ln>
            <a:noFill/>
          </a:ln>
          <a:effectLst>
            <a:outerShdw blurRad="200025" dist="57150" dir="33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flipH="1">
            <a:off x="4511903" y="-5"/>
            <a:ext cx="4661132" cy="4661132"/>
          </a:xfrm>
          <a:custGeom>
            <a:avLst/>
            <a:gdLst/>
            <a:ahLst/>
            <a:cxnLst/>
            <a:rect l="l" t="t" r="r" b="b"/>
            <a:pathLst>
              <a:path w="62012" h="62012" extrusionOk="0">
                <a:moveTo>
                  <a:pt x="1" y="1"/>
                </a:moveTo>
                <a:lnTo>
                  <a:pt x="1" y="62011"/>
                </a:lnTo>
                <a:lnTo>
                  <a:pt x="62012" y="1"/>
                </a:lnTo>
                <a:close/>
              </a:path>
            </a:pathLst>
          </a:custGeom>
          <a:solidFill>
            <a:schemeClr val="accent1"/>
          </a:solidFill>
          <a:ln>
            <a:noFill/>
          </a:ln>
          <a:effectLst>
            <a:outerShdw blurRad="200025" dist="57150" dir="33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flipH="1">
            <a:off x="29125" y="1097200"/>
            <a:ext cx="9144000" cy="296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21;p2"/>
          <p:cNvGrpSpPr/>
          <p:nvPr/>
        </p:nvGrpSpPr>
        <p:grpSpPr>
          <a:xfrm flipH="1">
            <a:off x="7271922" y="967195"/>
            <a:ext cx="1193459" cy="1221015"/>
            <a:chOff x="3830650" y="3370925"/>
            <a:chExt cx="305725" cy="312800"/>
          </a:xfrm>
        </p:grpSpPr>
        <p:sp>
          <p:nvSpPr>
            <p:cNvPr id="22" name="Google Shape;22;p2"/>
            <p:cNvSpPr/>
            <p:nvPr/>
          </p:nvSpPr>
          <p:spPr>
            <a:xfrm>
              <a:off x="3973175" y="3520525"/>
              <a:ext cx="13625" cy="13625"/>
            </a:xfrm>
            <a:custGeom>
              <a:avLst/>
              <a:gdLst/>
              <a:ahLst/>
              <a:cxnLst/>
              <a:rect l="l" t="t" r="r" b="b"/>
              <a:pathLst>
                <a:path w="545" h="545" extrusionOk="0">
                  <a:moveTo>
                    <a:pt x="283" y="0"/>
                  </a:moveTo>
                  <a:cubicBezTo>
                    <a:pt x="283" y="0"/>
                    <a:pt x="1" y="0"/>
                    <a:pt x="1" y="261"/>
                  </a:cubicBezTo>
                  <a:lnTo>
                    <a:pt x="283" y="544"/>
                  </a:lnTo>
                  <a:cubicBezTo>
                    <a:pt x="544" y="544"/>
                    <a:pt x="544" y="261"/>
                    <a:pt x="544" y="261"/>
                  </a:cubicBezTo>
                  <a:cubicBezTo>
                    <a:pt x="544" y="0"/>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4000375" y="3520525"/>
              <a:ext cx="13625" cy="13625"/>
            </a:xfrm>
            <a:custGeom>
              <a:avLst/>
              <a:gdLst/>
              <a:ahLst/>
              <a:cxnLst/>
              <a:rect l="l" t="t" r="r" b="b"/>
              <a:pathLst>
                <a:path w="545" h="545" extrusionOk="0">
                  <a:moveTo>
                    <a:pt x="283" y="0"/>
                  </a:moveTo>
                  <a:cubicBezTo>
                    <a:pt x="0" y="0"/>
                    <a:pt x="0" y="0"/>
                    <a:pt x="0" y="261"/>
                  </a:cubicBezTo>
                  <a:cubicBezTo>
                    <a:pt x="0" y="261"/>
                    <a:pt x="0" y="544"/>
                    <a:pt x="283" y="544"/>
                  </a:cubicBezTo>
                  <a:lnTo>
                    <a:pt x="544" y="261"/>
                  </a:lnTo>
                  <a:cubicBezTo>
                    <a:pt x="544" y="0"/>
                    <a:pt x="283"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4027575" y="3520525"/>
              <a:ext cx="7100" cy="13625"/>
            </a:xfrm>
            <a:custGeom>
              <a:avLst/>
              <a:gdLst/>
              <a:ahLst/>
              <a:cxnLst/>
              <a:rect l="l" t="t" r="r" b="b"/>
              <a:pathLst>
                <a:path w="284" h="545" extrusionOk="0">
                  <a:moveTo>
                    <a:pt x="283" y="0"/>
                  </a:moveTo>
                  <a:cubicBezTo>
                    <a:pt x="0" y="0"/>
                    <a:pt x="0" y="0"/>
                    <a:pt x="0" y="261"/>
                  </a:cubicBezTo>
                  <a:cubicBezTo>
                    <a:pt x="0" y="261"/>
                    <a:pt x="0" y="544"/>
                    <a:pt x="283" y="544"/>
                  </a:cubicBezTo>
                  <a:lnTo>
                    <a:pt x="283" y="261"/>
                  </a:lnTo>
                  <a:lnTo>
                    <a:pt x="283"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4048250" y="3520525"/>
              <a:ext cx="13625" cy="13625"/>
            </a:xfrm>
            <a:custGeom>
              <a:avLst/>
              <a:gdLst/>
              <a:ahLst/>
              <a:cxnLst/>
              <a:rect l="l" t="t" r="r" b="b"/>
              <a:pathLst>
                <a:path w="545" h="545" extrusionOk="0">
                  <a:moveTo>
                    <a:pt x="261" y="0"/>
                  </a:moveTo>
                  <a:cubicBezTo>
                    <a:pt x="261" y="0"/>
                    <a:pt x="0" y="0"/>
                    <a:pt x="0" y="261"/>
                  </a:cubicBezTo>
                  <a:lnTo>
                    <a:pt x="261" y="544"/>
                  </a:lnTo>
                  <a:cubicBezTo>
                    <a:pt x="544" y="544"/>
                    <a:pt x="544" y="261"/>
                    <a:pt x="544" y="261"/>
                  </a:cubicBezTo>
                  <a:cubicBezTo>
                    <a:pt x="544" y="0"/>
                    <a:pt x="544"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4075450" y="3520525"/>
              <a:ext cx="13625" cy="13625"/>
            </a:xfrm>
            <a:custGeom>
              <a:avLst/>
              <a:gdLst/>
              <a:ahLst/>
              <a:cxnLst/>
              <a:rect l="l" t="t" r="r" b="b"/>
              <a:pathLst>
                <a:path w="545" h="545" extrusionOk="0">
                  <a:moveTo>
                    <a:pt x="261" y="0"/>
                  </a:moveTo>
                  <a:cubicBezTo>
                    <a:pt x="0" y="0"/>
                    <a:pt x="0" y="0"/>
                    <a:pt x="0" y="261"/>
                  </a:cubicBezTo>
                  <a:cubicBezTo>
                    <a:pt x="0" y="261"/>
                    <a:pt x="0" y="544"/>
                    <a:pt x="261" y="544"/>
                  </a:cubicBezTo>
                  <a:lnTo>
                    <a:pt x="544" y="261"/>
                  </a:lnTo>
                  <a:cubicBezTo>
                    <a:pt x="544" y="0"/>
                    <a:pt x="261"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4102625" y="3520525"/>
              <a:ext cx="6575" cy="13625"/>
            </a:xfrm>
            <a:custGeom>
              <a:avLst/>
              <a:gdLst/>
              <a:ahLst/>
              <a:cxnLst/>
              <a:rect l="l" t="t" r="r" b="b"/>
              <a:pathLst>
                <a:path w="263" h="545" extrusionOk="0">
                  <a:moveTo>
                    <a:pt x="1" y="0"/>
                  </a:moveTo>
                  <a:lnTo>
                    <a:pt x="1" y="261"/>
                  </a:lnTo>
                  <a:lnTo>
                    <a:pt x="1" y="544"/>
                  </a:lnTo>
                  <a:cubicBezTo>
                    <a:pt x="262" y="544"/>
                    <a:pt x="262" y="261"/>
                    <a:pt x="262" y="261"/>
                  </a:cubicBezTo>
                  <a:cubicBezTo>
                    <a:pt x="262" y="0"/>
                    <a:pt x="262"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4122775" y="3520525"/>
              <a:ext cx="13600" cy="13625"/>
            </a:xfrm>
            <a:custGeom>
              <a:avLst/>
              <a:gdLst/>
              <a:ahLst/>
              <a:cxnLst/>
              <a:rect l="l" t="t" r="r" b="b"/>
              <a:pathLst>
                <a:path w="544" h="545" extrusionOk="0">
                  <a:moveTo>
                    <a:pt x="283" y="0"/>
                  </a:moveTo>
                  <a:cubicBezTo>
                    <a:pt x="283" y="0"/>
                    <a:pt x="0" y="0"/>
                    <a:pt x="0" y="261"/>
                  </a:cubicBezTo>
                  <a:lnTo>
                    <a:pt x="283" y="544"/>
                  </a:lnTo>
                  <a:cubicBezTo>
                    <a:pt x="544" y="544"/>
                    <a:pt x="544" y="261"/>
                    <a:pt x="544" y="261"/>
                  </a:cubicBezTo>
                  <a:cubicBezTo>
                    <a:pt x="544" y="0"/>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3953050" y="3520525"/>
              <a:ext cx="6550" cy="13625"/>
            </a:xfrm>
            <a:custGeom>
              <a:avLst/>
              <a:gdLst/>
              <a:ahLst/>
              <a:cxnLst/>
              <a:rect l="l" t="t" r="r" b="b"/>
              <a:pathLst>
                <a:path w="262" h="545" extrusionOk="0">
                  <a:moveTo>
                    <a:pt x="262" y="0"/>
                  </a:moveTo>
                  <a:cubicBezTo>
                    <a:pt x="0" y="0"/>
                    <a:pt x="0" y="0"/>
                    <a:pt x="0" y="261"/>
                  </a:cubicBezTo>
                  <a:cubicBezTo>
                    <a:pt x="0" y="261"/>
                    <a:pt x="0" y="544"/>
                    <a:pt x="262" y="544"/>
                  </a:cubicBezTo>
                  <a:lnTo>
                    <a:pt x="262" y="261"/>
                  </a:lnTo>
                  <a:lnTo>
                    <a:pt x="262"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3925850" y="3520525"/>
              <a:ext cx="13625" cy="13625"/>
            </a:xfrm>
            <a:custGeom>
              <a:avLst/>
              <a:gdLst/>
              <a:ahLst/>
              <a:cxnLst/>
              <a:rect l="l" t="t" r="r" b="b"/>
              <a:pathLst>
                <a:path w="545" h="545" extrusionOk="0">
                  <a:moveTo>
                    <a:pt x="262" y="0"/>
                  </a:moveTo>
                  <a:cubicBezTo>
                    <a:pt x="1" y="0"/>
                    <a:pt x="1" y="0"/>
                    <a:pt x="1" y="261"/>
                  </a:cubicBezTo>
                  <a:cubicBezTo>
                    <a:pt x="1" y="261"/>
                    <a:pt x="1" y="544"/>
                    <a:pt x="262" y="544"/>
                  </a:cubicBezTo>
                  <a:lnTo>
                    <a:pt x="545" y="261"/>
                  </a:lnTo>
                  <a:cubicBezTo>
                    <a:pt x="545" y="0"/>
                    <a:pt x="262"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3898650" y="3520525"/>
              <a:ext cx="13625" cy="13625"/>
            </a:xfrm>
            <a:custGeom>
              <a:avLst/>
              <a:gdLst/>
              <a:ahLst/>
              <a:cxnLst/>
              <a:rect l="l" t="t" r="r" b="b"/>
              <a:pathLst>
                <a:path w="545" h="545" extrusionOk="0">
                  <a:moveTo>
                    <a:pt x="262" y="0"/>
                  </a:moveTo>
                  <a:cubicBezTo>
                    <a:pt x="262" y="0"/>
                    <a:pt x="1" y="0"/>
                    <a:pt x="1" y="261"/>
                  </a:cubicBezTo>
                  <a:lnTo>
                    <a:pt x="262" y="544"/>
                  </a:lnTo>
                  <a:cubicBezTo>
                    <a:pt x="545" y="544"/>
                    <a:pt x="545" y="261"/>
                    <a:pt x="545" y="261"/>
                  </a:cubicBezTo>
                  <a:cubicBezTo>
                    <a:pt x="545" y="0"/>
                    <a:pt x="545"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3877975" y="3520525"/>
              <a:ext cx="13625" cy="13625"/>
            </a:xfrm>
            <a:custGeom>
              <a:avLst/>
              <a:gdLst/>
              <a:ahLst/>
              <a:cxnLst/>
              <a:rect l="l" t="t" r="r" b="b"/>
              <a:pathLst>
                <a:path w="545" h="545" extrusionOk="0">
                  <a:moveTo>
                    <a:pt x="284" y="0"/>
                  </a:moveTo>
                  <a:cubicBezTo>
                    <a:pt x="1" y="0"/>
                    <a:pt x="1" y="0"/>
                    <a:pt x="1" y="261"/>
                  </a:cubicBezTo>
                  <a:cubicBezTo>
                    <a:pt x="1" y="261"/>
                    <a:pt x="1" y="544"/>
                    <a:pt x="284" y="544"/>
                  </a:cubicBezTo>
                  <a:lnTo>
                    <a:pt x="545" y="261"/>
                  </a:lnTo>
                  <a:cubicBezTo>
                    <a:pt x="545" y="0"/>
                    <a:pt x="284"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3850775" y="3520525"/>
              <a:ext cx="13625" cy="13625"/>
            </a:xfrm>
            <a:custGeom>
              <a:avLst/>
              <a:gdLst/>
              <a:ahLst/>
              <a:cxnLst/>
              <a:rect l="l" t="t" r="r" b="b"/>
              <a:pathLst>
                <a:path w="545" h="545" extrusionOk="0">
                  <a:moveTo>
                    <a:pt x="284" y="0"/>
                  </a:moveTo>
                  <a:cubicBezTo>
                    <a:pt x="284" y="0"/>
                    <a:pt x="1" y="0"/>
                    <a:pt x="1" y="261"/>
                  </a:cubicBezTo>
                  <a:lnTo>
                    <a:pt x="284" y="544"/>
                  </a:lnTo>
                  <a:lnTo>
                    <a:pt x="545" y="261"/>
                  </a:lnTo>
                  <a:cubicBezTo>
                    <a:pt x="545" y="0"/>
                    <a:pt x="284"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3830650" y="3520525"/>
              <a:ext cx="6550" cy="13625"/>
            </a:xfrm>
            <a:custGeom>
              <a:avLst/>
              <a:gdLst/>
              <a:ahLst/>
              <a:cxnLst/>
              <a:rect l="l" t="t" r="r" b="b"/>
              <a:pathLst>
                <a:path w="262" h="545" extrusionOk="0">
                  <a:moveTo>
                    <a:pt x="1" y="0"/>
                  </a:moveTo>
                  <a:lnTo>
                    <a:pt x="1" y="261"/>
                  </a:lnTo>
                  <a:lnTo>
                    <a:pt x="1" y="544"/>
                  </a:lnTo>
                  <a:cubicBezTo>
                    <a:pt x="262" y="544"/>
                    <a:pt x="262" y="261"/>
                    <a:pt x="262" y="261"/>
                  </a:cubicBezTo>
                  <a:cubicBezTo>
                    <a:pt x="262" y="0"/>
                    <a:pt x="262"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3966650" y="3499850"/>
              <a:ext cx="6550" cy="13625"/>
            </a:xfrm>
            <a:custGeom>
              <a:avLst/>
              <a:gdLst/>
              <a:ahLst/>
              <a:cxnLst/>
              <a:rect l="l" t="t" r="r" b="b"/>
              <a:pathLst>
                <a:path w="262" h="545" extrusionOk="0">
                  <a:moveTo>
                    <a:pt x="0" y="0"/>
                  </a:moveTo>
                  <a:lnTo>
                    <a:pt x="0" y="283"/>
                  </a:lnTo>
                  <a:lnTo>
                    <a:pt x="0" y="544"/>
                  </a:lnTo>
                  <a:cubicBezTo>
                    <a:pt x="262" y="544"/>
                    <a:pt x="262" y="283"/>
                    <a:pt x="262" y="283"/>
                  </a:cubicBezTo>
                  <a:cubicBezTo>
                    <a:pt x="262" y="0"/>
                    <a:pt x="262"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3986775" y="3499850"/>
              <a:ext cx="13625" cy="13625"/>
            </a:xfrm>
            <a:custGeom>
              <a:avLst/>
              <a:gdLst/>
              <a:ahLst/>
              <a:cxnLst/>
              <a:rect l="l" t="t" r="r" b="b"/>
              <a:pathLst>
                <a:path w="545" h="545" extrusionOk="0">
                  <a:moveTo>
                    <a:pt x="283" y="0"/>
                  </a:moveTo>
                  <a:cubicBezTo>
                    <a:pt x="283" y="0"/>
                    <a:pt x="0" y="0"/>
                    <a:pt x="0" y="283"/>
                  </a:cubicBezTo>
                  <a:lnTo>
                    <a:pt x="283" y="544"/>
                  </a:lnTo>
                  <a:cubicBezTo>
                    <a:pt x="544" y="544"/>
                    <a:pt x="544" y="283"/>
                    <a:pt x="544" y="283"/>
                  </a:cubicBezTo>
                  <a:cubicBezTo>
                    <a:pt x="544" y="0"/>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4013975" y="3499850"/>
              <a:ext cx="13625" cy="13625"/>
            </a:xfrm>
            <a:custGeom>
              <a:avLst/>
              <a:gdLst/>
              <a:ahLst/>
              <a:cxnLst/>
              <a:rect l="l" t="t" r="r" b="b"/>
              <a:pathLst>
                <a:path w="545" h="545" extrusionOk="0">
                  <a:moveTo>
                    <a:pt x="283" y="0"/>
                  </a:moveTo>
                  <a:cubicBezTo>
                    <a:pt x="0" y="0"/>
                    <a:pt x="0" y="0"/>
                    <a:pt x="0" y="283"/>
                  </a:cubicBezTo>
                  <a:cubicBezTo>
                    <a:pt x="0" y="283"/>
                    <a:pt x="0" y="544"/>
                    <a:pt x="283" y="544"/>
                  </a:cubicBezTo>
                  <a:lnTo>
                    <a:pt x="544" y="283"/>
                  </a:lnTo>
                  <a:cubicBezTo>
                    <a:pt x="544" y="0"/>
                    <a:pt x="283"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4041175" y="3499850"/>
              <a:ext cx="7100" cy="13625"/>
            </a:xfrm>
            <a:custGeom>
              <a:avLst/>
              <a:gdLst/>
              <a:ahLst/>
              <a:cxnLst/>
              <a:rect l="l" t="t" r="r" b="b"/>
              <a:pathLst>
                <a:path w="284" h="545" extrusionOk="0">
                  <a:moveTo>
                    <a:pt x="0" y="0"/>
                  </a:moveTo>
                  <a:lnTo>
                    <a:pt x="0" y="283"/>
                  </a:lnTo>
                  <a:lnTo>
                    <a:pt x="0" y="544"/>
                  </a:lnTo>
                  <a:cubicBezTo>
                    <a:pt x="283" y="544"/>
                    <a:pt x="283" y="283"/>
                    <a:pt x="283" y="283"/>
                  </a:cubicBezTo>
                  <a:cubicBezTo>
                    <a:pt x="283" y="0"/>
                    <a:pt x="283"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4061850" y="3499850"/>
              <a:ext cx="13625" cy="13625"/>
            </a:xfrm>
            <a:custGeom>
              <a:avLst/>
              <a:gdLst/>
              <a:ahLst/>
              <a:cxnLst/>
              <a:rect l="l" t="t" r="r" b="b"/>
              <a:pathLst>
                <a:path w="545" h="545" extrusionOk="0">
                  <a:moveTo>
                    <a:pt x="261" y="0"/>
                  </a:moveTo>
                  <a:cubicBezTo>
                    <a:pt x="261" y="0"/>
                    <a:pt x="0" y="0"/>
                    <a:pt x="0" y="283"/>
                  </a:cubicBezTo>
                  <a:lnTo>
                    <a:pt x="261" y="544"/>
                  </a:lnTo>
                  <a:lnTo>
                    <a:pt x="544" y="283"/>
                  </a:lnTo>
                  <a:cubicBezTo>
                    <a:pt x="544" y="0"/>
                    <a:pt x="261"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4089050" y="3499850"/>
              <a:ext cx="13600" cy="13625"/>
            </a:xfrm>
            <a:custGeom>
              <a:avLst/>
              <a:gdLst/>
              <a:ahLst/>
              <a:cxnLst/>
              <a:rect l="l" t="t" r="r" b="b"/>
              <a:pathLst>
                <a:path w="544" h="545" extrusionOk="0">
                  <a:moveTo>
                    <a:pt x="261" y="0"/>
                  </a:moveTo>
                  <a:cubicBezTo>
                    <a:pt x="0" y="0"/>
                    <a:pt x="0" y="0"/>
                    <a:pt x="0" y="283"/>
                  </a:cubicBezTo>
                  <a:cubicBezTo>
                    <a:pt x="0" y="283"/>
                    <a:pt x="0" y="544"/>
                    <a:pt x="261" y="544"/>
                  </a:cubicBezTo>
                  <a:lnTo>
                    <a:pt x="544" y="283"/>
                  </a:lnTo>
                  <a:cubicBezTo>
                    <a:pt x="544" y="0"/>
                    <a:pt x="261"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4109175" y="3499850"/>
              <a:ext cx="13625" cy="13625"/>
            </a:xfrm>
            <a:custGeom>
              <a:avLst/>
              <a:gdLst/>
              <a:ahLst/>
              <a:cxnLst/>
              <a:rect l="l" t="t" r="r" b="b"/>
              <a:pathLst>
                <a:path w="545" h="545" extrusionOk="0">
                  <a:moveTo>
                    <a:pt x="283" y="0"/>
                  </a:moveTo>
                  <a:cubicBezTo>
                    <a:pt x="283" y="0"/>
                    <a:pt x="0" y="0"/>
                    <a:pt x="0" y="283"/>
                  </a:cubicBezTo>
                  <a:lnTo>
                    <a:pt x="283" y="544"/>
                  </a:lnTo>
                  <a:cubicBezTo>
                    <a:pt x="544" y="544"/>
                    <a:pt x="544" y="283"/>
                    <a:pt x="544" y="283"/>
                  </a:cubicBezTo>
                  <a:cubicBezTo>
                    <a:pt x="544" y="0"/>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3939450" y="3499850"/>
              <a:ext cx="13625" cy="13625"/>
            </a:xfrm>
            <a:custGeom>
              <a:avLst/>
              <a:gdLst/>
              <a:ahLst/>
              <a:cxnLst/>
              <a:rect l="l" t="t" r="r" b="b"/>
              <a:pathLst>
                <a:path w="545" h="545" extrusionOk="0">
                  <a:moveTo>
                    <a:pt x="262" y="0"/>
                  </a:moveTo>
                  <a:cubicBezTo>
                    <a:pt x="1" y="0"/>
                    <a:pt x="1" y="0"/>
                    <a:pt x="1" y="283"/>
                  </a:cubicBezTo>
                  <a:cubicBezTo>
                    <a:pt x="1" y="283"/>
                    <a:pt x="1" y="544"/>
                    <a:pt x="262" y="544"/>
                  </a:cubicBezTo>
                  <a:lnTo>
                    <a:pt x="544" y="283"/>
                  </a:lnTo>
                  <a:cubicBezTo>
                    <a:pt x="544" y="0"/>
                    <a:pt x="262"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3912250" y="3499850"/>
              <a:ext cx="13625" cy="13625"/>
            </a:xfrm>
            <a:custGeom>
              <a:avLst/>
              <a:gdLst/>
              <a:ahLst/>
              <a:cxnLst/>
              <a:rect l="l" t="t" r="r" b="b"/>
              <a:pathLst>
                <a:path w="545" h="545" extrusionOk="0">
                  <a:moveTo>
                    <a:pt x="262" y="0"/>
                  </a:moveTo>
                  <a:cubicBezTo>
                    <a:pt x="262" y="0"/>
                    <a:pt x="1" y="0"/>
                    <a:pt x="1" y="283"/>
                  </a:cubicBezTo>
                  <a:lnTo>
                    <a:pt x="262" y="544"/>
                  </a:lnTo>
                  <a:cubicBezTo>
                    <a:pt x="545" y="544"/>
                    <a:pt x="545" y="283"/>
                    <a:pt x="545" y="283"/>
                  </a:cubicBezTo>
                  <a:cubicBezTo>
                    <a:pt x="545" y="0"/>
                    <a:pt x="545"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3891575" y="3499850"/>
              <a:ext cx="7100" cy="13625"/>
            </a:xfrm>
            <a:custGeom>
              <a:avLst/>
              <a:gdLst/>
              <a:ahLst/>
              <a:cxnLst/>
              <a:rect l="l" t="t" r="r" b="b"/>
              <a:pathLst>
                <a:path w="284" h="545" extrusionOk="0">
                  <a:moveTo>
                    <a:pt x="1" y="0"/>
                  </a:moveTo>
                  <a:lnTo>
                    <a:pt x="1" y="283"/>
                  </a:lnTo>
                  <a:lnTo>
                    <a:pt x="1" y="544"/>
                  </a:lnTo>
                  <a:cubicBezTo>
                    <a:pt x="284" y="544"/>
                    <a:pt x="284" y="283"/>
                    <a:pt x="284" y="283"/>
                  </a:cubicBezTo>
                  <a:cubicBezTo>
                    <a:pt x="284" y="0"/>
                    <a:pt x="284"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3864375" y="3499850"/>
              <a:ext cx="13625" cy="13625"/>
            </a:xfrm>
            <a:custGeom>
              <a:avLst/>
              <a:gdLst/>
              <a:ahLst/>
              <a:cxnLst/>
              <a:rect l="l" t="t" r="r" b="b"/>
              <a:pathLst>
                <a:path w="545" h="545" extrusionOk="0">
                  <a:moveTo>
                    <a:pt x="284" y="0"/>
                  </a:moveTo>
                  <a:cubicBezTo>
                    <a:pt x="1" y="0"/>
                    <a:pt x="1" y="0"/>
                    <a:pt x="1" y="283"/>
                  </a:cubicBezTo>
                  <a:cubicBezTo>
                    <a:pt x="1" y="283"/>
                    <a:pt x="1" y="544"/>
                    <a:pt x="284" y="544"/>
                  </a:cubicBezTo>
                  <a:lnTo>
                    <a:pt x="545" y="283"/>
                  </a:lnTo>
                  <a:cubicBezTo>
                    <a:pt x="545" y="0"/>
                    <a:pt x="284"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3837175" y="3499850"/>
              <a:ext cx="13625" cy="13625"/>
            </a:xfrm>
            <a:custGeom>
              <a:avLst/>
              <a:gdLst/>
              <a:ahLst/>
              <a:cxnLst/>
              <a:rect l="l" t="t" r="r" b="b"/>
              <a:pathLst>
                <a:path w="545" h="545" extrusionOk="0">
                  <a:moveTo>
                    <a:pt x="284" y="0"/>
                  </a:moveTo>
                  <a:cubicBezTo>
                    <a:pt x="284" y="0"/>
                    <a:pt x="1" y="0"/>
                    <a:pt x="1" y="283"/>
                  </a:cubicBezTo>
                  <a:lnTo>
                    <a:pt x="284" y="544"/>
                  </a:lnTo>
                  <a:cubicBezTo>
                    <a:pt x="545" y="544"/>
                    <a:pt x="545" y="283"/>
                    <a:pt x="545" y="283"/>
                  </a:cubicBezTo>
                  <a:cubicBezTo>
                    <a:pt x="545" y="0"/>
                    <a:pt x="545"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3973175" y="3479725"/>
              <a:ext cx="13625" cy="6550"/>
            </a:xfrm>
            <a:custGeom>
              <a:avLst/>
              <a:gdLst/>
              <a:ahLst/>
              <a:cxnLst/>
              <a:rect l="l" t="t" r="r" b="b"/>
              <a:pathLst>
                <a:path w="545" h="262" extrusionOk="0">
                  <a:moveTo>
                    <a:pt x="1" y="0"/>
                  </a:moveTo>
                  <a:cubicBezTo>
                    <a:pt x="1" y="261"/>
                    <a:pt x="283" y="261"/>
                    <a:pt x="283" y="261"/>
                  </a:cubicBezTo>
                  <a:cubicBezTo>
                    <a:pt x="544" y="261"/>
                    <a:pt x="544" y="261"/>
                    <a:pt x="54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4000375" y="3479725"/>
              <a:ext cx="13625" cy="6550"/>
            </a:xfrm>
            <a:custGeom>
              <a:avLst/>
              <a:gdLst/>
              <a:ahLst/>
              <a:cxnLst/>
              <a:rect l="l" t="t" r="r" b="b"/>
              <a:pathLst>
                <a:path w="545" h="262" extrusionOk="0">
                  <a:moveTo>
                    <a:pt x="0" y="0"/>
                  </a:moveTo>
                  <a:cubicBezTo>
                    <a:pt x="0" y="261"/>
                    <a:pt x="0" y="261"/>
                    <a:pt x="283" y="261"/>
                  </a:cubicBezTo>
                  <a:cubicBezTo>
                    <a:pt x="283" y="261"/>
                    <a:pt x="544" y="261"/>
                    <a:pt x="54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4027575" y="3479725"/>
              <a:ext cx="7100" cy="6550"/>
            </a:xfrm>
            <a:custGeom>
              <a:avLst/>
              <a:gdLst/>
              <a:ahLst/>
              <a:cxnLst/>
              <a:rect l="l" t="t" r="r" b="b"/>
              <a:pathLst>
                <a:path w="284" h="262" extrusionOk="0">
                  <a:moveTo>
                    <a:pt x="0" y="0"/>
                  </a:moveTo>
                  <a:cubicBezTo>
                    <a:pt x="0" y="261"/>
                    <a:pt x="0" y="261"/>
                    <a:pt x="283" y="261"/>
                  </a:cubicBezTo>
                  <a:lnTo>
                    <a:pt x="283"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4048250" y="3479725"/>
              <a:ext cx="13625" cy="6550"/>
            </a:xfrm>
            <a:custGeom>
              <a:avLst/>
              <a:gdLst/>
              <a:ahLst/>
              <a:cxnLst/>
              <a:rect l="l" t="t" r="r" b="b"/>
              <a:pathLst>
                <a:path w="545" h="262" extrusionOk="0">
                  <a:moveTo>
                    <a:pt x="0" y="0"/>
                  </a:moveTo>
                  <a:cubicBezTo>
                    <a:pt x="0" y="261"/>
                    <a:pt x="261" y="261"/>
                    <a:pt x="261" y="261"/>
                  </a:cubicBezTo>
                  <a:cubicBezTo>
                    <a:pt x="544" y="261"/>
                    <a:pt x="544" y="261"/>
                    <a:pt x="54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4075450" y="3479725"/>
              <a:ext cx="13625" cy="6550"/>
            </a:xfrm>
            <a:custGeom>
              <a:avLst/>
              <a:gdLst/>
              <a:ahLst/>
              <a:cxnLst/>
              <a:rect l="l" t="t" r="r" b="b"/>
              <a:pathLst>
                <a:path w="545" h="262" extrusionOk="0">
                  <a:moveTo>
                    <a:pt x="0" y="0"/>
                  </a:moveTo>
                  <a:cubicBezTo>
                    <a:pt x="0" y="261"/>
                    <a:pt x="0" y="261"/>
                    <a:pt x="261" y="261"/>
                  </a:cubicBezTo>
                  <a:cubicBezTo>
                    <a:pt x="261" y="261"/>
                    <a:pt x="544" y="261"/>
                    <a:pt x="54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4102625" y="3479725"/>
              <a:ext cx="6575" cy="6550"/>
            </a:xfrm>
            <a:custGeom>
              <a:avLst/>
              <a:gdLst/>
              <a:ahLst/>
              <a:cxnLst/>
              <a:rect l="l" t="t" r="r" b="b"/>
              <a:pathLst>
                <a:path w="263" h="262" extrusionOk="0">
                  <a:moveTo>
                    <a:pt x="1" y="0"/>
                  </a:moveTo>
                  <a:lnTo>
                    <a:pt x="1" y="261"/>
                  </a:lnTo>
                  <a:cubicBezTo>
                    <a:pt x="262" y="261"/>
                    <a:pt x="262" y="261"/>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3953050" y="3479725"/>
              <a:ext cx="6550" cy="6550"/>
            </a:xfrm>
            <a:custGeom>
              <a:avLst/>
              <a:gdLst/>
              <a:ahLst/>
              <a:cxnLst/>
              <a:rect l="l" t="t" r="r" b="b"/>
              <a:pathLst>
                <a:path w="262" h="262" extrusionOk="0">
                  <a:moveTo>
                    <a:pt x="0" y="0"/>
                  </a:moveTo>
                  <a:cubicBezTo>
                    <a:pt x="0" y="261"/>
                    <a:pt x="0" y="261"/>
                    <a:pt x="262" y="261"/>
                  </a:cubicBezTo>
                  <a:lnTo>
                    <a:pt x="262"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3925850" y="3479725"/>
              <a:ext cx="13625" cy="6550"/>
            </a:xfrm>
            <a:custGeom>
              <a:avLst/>
              <a:gdLst/>
              <a:ahLst/>
              <a:cxnLst/>
              <a:rect l="l" t="t" r="r" b="b"/>
              <a:pathLst>
                <a:path w="545" h="262" extrusionOk="0">
                  <a:moveTo>
                    <a:pt x="1" y="0"/>
                  </a:moveTo>
                  <a:cubicBezTo>
                    <a:pt x="1" y="261"/>
                    <a:pt x="1" y="261"/>
                    <a:pt x="262" y="261"/>
                  </a:cubicBezTo>
                  <a:cubicBezTo>
                    <a:pt x="262" y="261"/>
                    <a:pt x="545" y="261"/>
                    <a:pt x="545"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3898650" y="3479725"/>
              <a:ext cx="13625" cy="6550"/>
            </a:xfrm>
            <a:custGeom>
              <a:avLst/>
              <a:gdLst/>
              <a:ahLst/>
              <a:cxnLst/>
              <a:rect l="l" t="t" r="r" b="b"/>
              <a:pathLst>
                <a:path w="545" h="262" extrusionOk="0">
                  <a:moveTo>
                    <a:pt x="1" y="0"/>
                  </a:moveTo>
                  <a:cubicBezTo>
                    <a:pt x="1" y="261"/>
                    <a:pt x="262" y="261"/>
                    <a:pt x="262" y="261"/>
                  </a:cubicBezTo>
                  <a:cubicBezTo>
                    <a:pt x="545" y="261"/>
                    <a:pt x="545" y="261"/>
                    <a:pt x="545"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3877975" y="3479725"/>
              <a:ext cx="13625" cy="6550"/>
            </a:xfrm>
            <a:custGeom>
              <a:avLst/>
              <a:gdLst/>
              <a:ahLst/>
              <a:cxnLst/>
              <a:rect l="l" t="t" r="r" b="b"/>
              <a:pathLst>
                <a:path w="545" h="262" extrusionOk="0">
                  <a:moveTo>
                    <a:pt x="1" y="0"/>
                  </a:moveTo>
                  <a:cubicBezTo>
                    <a:pt x="1" y="261"/>
                    <a:pt x="1" y="261"/>
                    <a:pt x="284" y="261"/>
                  </a:cubicBezTo>
                  <a:cubicBezTo>
                    <a:pt x="284" y="261"/>
                    <a:pt x="545" y="261"/>
                    <a:pt x="545"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3850775" y="3479725"/>
              <a:ext cx="13625" cy="6550"/>
            </a:xfrm>
            <a:custGeom>
              <a:avLst/>
              <a:gdLst/>
              <a:ahLst/>
              <a:cxnLst/>
              <a:rect l="l" t="t" r="r" b="b"/>
              <a:pathLst>
                <a:path w="545" h="262" extrusionOk="0">
                  <a:moveTo>
                    <a:pt x="1" y="0"/>
                  </a:moveTo>
                  <a:cubicBezTo>
                    <a:pt x="1" y="261"/>
                    <a:pt x="284" y="261"/>
                    <a:pt x="284" y="261"/>
                  </a:cubicBezTo>
                  <a:cubicBezTo>
                    <a:pt x="284" y="261"/>
                    <a:pt x="545" y="261"/>
                    <a:pt x="545"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3966650" y="3452525"/>
              <a:ext cx="6550" cy="13625"/>
            </a:xfrm>
            <a:custGeom>
              <a:avLst/>
              <a:gdLst/>
              <a:ahLst/>
              <a:cxnLst/>
              <a:rect l="l" t="t" r="r" b="b"/>
              <a:pathLst>
                <a:path w="262" h="545" extrusionOk="0">
                  <a:moveTo>
                    <a:pt x="0" y="0"/>
                  </a:moveTo>
                  <a:lnTo>
                    <a:pt x="0" y="262"/>
                  </a:lnTo>
                  <a:lnTo>
                    <a:pt x="0" y="544"/>
                  </a:lnTo>
                  <a:cubicBezTo>
                    <a:pt x="262" y="544"/>
                    <a:pt x="262" y="544"/>
                    <a:pt x="262" y="262"/>
                  </a:cubicBezTo>
                  <a:cubicBezTo>
                    <a:pt x="262" y="262"/>
                    <a:pt x="262"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3986775" y="3452525"/>
              <a:ext cx="13625" cy="13625"/>
            </a:xfrm>
            <a:custGeom>
              <a:avLst/>
              <a:gdLst/>
              <a:ahLst/>
              <a:cxnLst/>
              <a:rect l="l" t="t" r="r" b="b"/>
              <a:pathLst>
                <a:path w="545" h="545" extrusionOk="0">
                  <a:moveTo>
                    <a:pt x="283" y="0"/>
                  </a:moveTo>
                  <a:lnTo>
                    <a:pt x="0" y="262"/>
                  </a:lnTo>
                  <a:cubicBezTo>
                    <a:pt x="0" y="544"/>
                    <a:pt x="283" y="544"/>
                    <a:pt x="283" y="544"/>
                  </a:cubicBezTo>
                  <a:cubicBezTo>
                    <a:pt x="544" y="544"/>
                    <a:pt x="544" y="544"/>
                    <a:pt x="544" y="262"/>
                  </a:cubicBezTo>
                  <a:cubicBezTo>
                    <a:pt x="544" y="262"/>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4013975" y="3452525"/>
              <a:ext cx="13625" cy="13625"/>
            </a:xfrm>
            <a:custGeom>
              <a:avLst/>
              <a:gdLst/>
              <a:ahLst/>
              <a:cxnLst/>
              <a:rect l="l" t="t" r="r" b="b"/>
              <a:pathLst>
                <a:path w="545" h="545" extrusionOk="0">
                  <a:moveTo>
                    <a:pt x="283" y="0"/>
                  </a:moveTo>
                  <a:cubicBezTo>
                    <a:pt x="0" y="0"/>
                    <a:pt x="0" y="262"/>
                    <a:pt x="0" y="262"/>
                  </a:cubicBezTo>
                  <a:cubicBezTo>
                    <a:pt x="0" y="544"/>
                    <a:pt x="0" y="544"/>
                    <a:pt x="283" y="544"/>
                  </a:cubicBezTo>
                  <a:cubicBezTo>
                    <a:pt x="283" y="544"/>
                    <a:pt x="544" y="544"/>
                    <a:pt x="544" y="262"/>
                  </a:cubicBezTo>
                  <a:lnTo>
                    <a:pt x="283"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4041175" y="3452525"/>
              <a:ext cx="7100" cy="13625"/>
            </a:xfrm>
            <a:custGeom>
              <a:avLst/>
              <a:gdLst/>
              <a:ahLst/>
              <a:cxnLst/>
              <a:rect l="l" t="t" r="r" b="b"/>
              <a:pathLst>
                <a:path w="284" h="545" extrusionOk="0">
                  <a:moveTo>
                    <a:pt x="0" y="0"/>
                  </a:moveTo>
                  <a:lnTo>
                    <a:pt x="0" y="262"/>
                  </a:lnTo>
                  <a:lnTo>
                    <a:pt x="0" y="544"/>
                  </a:lnTo>
                  <a:cubicBezTo>
                    <a:pt x="283" y="544"/>
                    <a:pt x="283" y="544"/>
                    <a:pt x="283" y="262"/>
                  </a:cubicBezTo>
                  <a:cubicBezTo>
                    <a:pt x="283" y="262"/>
                    <a:pt x="283"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4061850" y="3452525"/>
              <a:ext cx="13625" cy="13625"/>
            </a:xfrm>
            <a:custGeom>
              <a:avLst/>
              <a:gdLst/>
              <a:ahLst/>
              <a:cxnLst/>
              <a:rect l="l" t="t" r="r" b="b"/>
              <a:pathLst>
                <a:path w="545" h="545" extrusionOk="0">
                  <a:moveTo>
                    <a:pt x="261" y="0"/>
                  </a:moveTo>
                  <a:lnTo>
                    <a:pt x="0" y="262"/>
                  </a:lnTo>
                  <a:cubicBezTo>
                    <a:pt x="0" y="544"/>
                    <a:pt x="261" y="544"/>
                    <a:pt x="261" y="544"/>
                  </a:cubicBezTo>
                  <a:cubicBezTo>
                    <a:pt x="261" y="544"/>
                    <a:pt x="544" y="544"/>
                    <a:pt x="544" y="262"/>
                  </a:cubicBezTo>
                  <a:lnTo>
                    <a:pt x="261"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4089050" y="3452525"/>
              <a:ext cx="13600" cy="13625"/>
            </a:xfrm>
            <a:custGeom>
              <a:avLst/>
              <a:gdLst/>
              <a:ahLst/>
              <a:cxnLst/>
              <a:rect l="l" t="t" r="r" b="b"/>
              <a:pathLst>
                <a:path w="544" h="545" extrusionOk="0">
                  <a:moveTo>
                    <a:pt x="261" y="0"/>
                  </a:moveTo>
                  <a:cubicBezTo>
                    <a:pt x="0" y="0"/>
                    <a:pt x="0" y="262"/>
                    <a:pt x="0" y="262"/>
                  </a:cubicBezTo>
                  <a:cubicBezTo>
                    <a:pt x="0" y="544"/>
                    <a:pt x="0" y="544"/>
                    <a:pt x="261" y="544"/>
                  </a:cubicBezTo>
                  <a:cubicBezTo>
                    <a:pt x="261" y="544"/>
                    <a:pt x="544" y="544"/>
                    <a:pt x="544" y="262"/>
                  </a:cubicBezTo>
                  <a:lnTo>
                    <a:pt x="261"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4109175" y="3452525"/>
              <a:ext cx="13625" cy="13625"/>
            </a:xfrm>
            <a:custGeom>
              <a:avLst/>
              <a:gdLst/>
              <a:ahLst/>
              <a:cxnLst/>
              <a:rect l="l" t="t" r="r" b="b"/>
              <a:pathLst>
                <a:path w="545" h="545" extrusionOk="0">
                  <a:moveTo>
                    <a:pt x="283" y="0"/>
                  </a:moveTo>
                  <a:lnTo>
                    <a:pt x="0" y="262"/>
                  </a:lnTo>
                  <a:cubicBezTo>
                    <a:pt x="0" y="544"/>
                    <a:pt x="283" y="544"/>
                    <a:pt x="283" y="544"/>
                  </a:cubicBezTo>
                  <a:cubicBezTo>
                    <a:pt x="544" y="544"/>
                    <a:pt x="544" y="544"/>
                    <a:pt x="544" y="262"/>
                  </a:cubicBezTo>
                  <a:cubicBezTo>
                    <a:pt x="544" y="262"/>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3939450" y="3452525"/>
              <a:ext cx="13625" cy="13625"/>
            </a:xfrm>
            <a:custGeom>
              <a:avLst/>
              <a:gdLst/>
              <a:ahLst/>
              <a:cxnLst/>
              <a:rect l="l" t="t" r="r" b="b"/>
              <a:pathLst>
                <a:path w="545" h="545" extrusionOk="0">
                  <a:moveTo>
                    <a:pt x="262" y="0"/>
                  </a:moveTo>
                  <a:cubicBezTo>
                    <a:pt x="1" y="0"/>
                    <a:pt x="1" y="262"/>
                    <a:pt x="1" y="262"/>
                  </a:cubicBezTo>
                  <a:cubicBezTo>
                    <a:pt x="1" y="544"/>
                    <a:pt x="1" y="544"/>
                    <a:pt x="262" y="544"/>
                  </a:cubicBezTo>
                  <a:cubicBezTo>
                    <a:pt x="262" y="544"/>
                    <a:pt x="544" y="544"/>
                    <a:pt x="544" y="262"/>
                  </a:cubicBezTo>
                  <a:lnTo>
                    <a:pt x="262"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3912250" y="3452525"/>
              <a:ext cx="13625" cy="13625"/>
            </a:xfrm>
            <a:custGeom>
              <a:avLst/>
              <a:gdLst/>
              <a:ahLst/>
              <a:cxnLst/>
              <a:rect l="l" t="t" r="r" b="b"/>
              <a:pathLst>
                <a:path w="545" h="545" extrusionOk="0">
                  <a:moveTo>
                    <a:pt x="262" y="0"/>
                  </a:moveTo>
                  <a:lnTo>
                    <a:pt x="1" y="262"/>
                  </a:lnTo>
                  <a:cubicBezTo>
                    <a:pt x="1" y="544"/>
                    <a:pt x="262" y="544"/>
                    <a:pt x="262" y="544"/>
                  </a:cubicBezTo>
                  <a:cubicBezTo>
                    <a:pt x="545" y="544"/>
                    <a:pt x="545" y="544"/>
                    <a:pt x="545" y="262"/>
                  </a:cubicBezTo>
                  <a:cubicBezTo>
                    <a:pt x="545" y="262"/>
                    <a:pt x="545"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3891575" y="3452525"/>
              <a:ext cx="7100" cy="13625"/>
            </a:xfrm>
            <a:custGeom>
              <a:avLst/>
              <a:gdLst/>
              <a:ahLst/>
              <a:cxnLst/>
              <a:rect l="l" t="t" r="r" b="b"/>
              <a:pathLst>
                <a:path w="284" h="545" extrusionOk="0">
                  <a:moveTo>
                    <a:pt x="1" y="0"/>
                  </a:moveTo>
                  <a:lnTo>
                    <a:pt x="1" y="262"/>
                  </a:lnTo>
                  <a:lnTo>
                    <a:pt x="1" y="544"/>
                  </a:lnTo>
                  <a:cubicBezTo>
                    <a:pt x="284" y="544"/>
                    <a:pt x="284" y="544"/>
                    <a:pt x="284" y="262"/>
                  </a:cubicBezTo>
                  <a:cubicBezTo>
                    <a:pt x="284" y="262"/>
                    <a:pt x="284"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3864375" y="3452525"/>
              <a:ext cx="13625" cy="13625"/>
            </a:xfrm>
            <a:custGeom>
              <a:avLst/>
              <a:gdLst/>
              <a:ahLst/>
              <a:cxnLst/>
              <a:rect l="l" t="t" r="r" b="b"/>
              <a:pathLst>
                <a:path w="545" h="545" extrusionOk="0">
                  <a:moveTo>
                    <a:pt x="284" y="0"/>
                  </a:moveTo>
                  <a:cubicBezTo>
                    <a:pt x="1" y="0"/>
                    <a:pt x="1" y="262"/>
                    <a:pt x="1" y="262"/>
                  </a:cubicBezTo>
                  <a:cubicBezTo>
                    <a:pt x="1" y="544"/>
                    <a:pt x="1" y="544"/>
                    <a:pt x="284" y="544"/>
                  </a:cubicBezTo>
                  <a:cubicBezTo>
                    <a:pt x="284" y="544"/>
                    <a:pt x="545" y="544"/>
                    <a:pt x="545" y="262"/>
                  </a:cubicBezTo>
                  <a:lnTo>
                    <a:pt x="284"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3837175" y="3452525"/>
              <a:ext cx="13625" cy="13625"/>
            </a:xfrm>
            <a:custGeom>
              <a:avLst/>
              <a:gdLst/>
              <a:ahLst/>
              <a:cxnLst/>
              <a:rect l="l" t="t" r="r" b="b"/>
              <a:pathLst>
                <a:path w="545" h="545" extrusionOk="0">
                  <a:moveTo>
                    <a:pt x="284" y="0"/>
                  </a:moveTo>
                  <a:lnTo>
                    <a:pt x="1" y="262"/>
                  </a:lnTo>
                  <a:cubicBezTo>
                    <a:pt x="1" y="544"/>
                    <a:pt x="284" y="544"/>
                    <a:pt x="284" y="544"/>
                  </a:cubicBezTo>
                  <a:cubicBezTo>
                    <a:pt x="545" y="544"/>
                    <a:pt x="545" y="544"/>
                    <a:pt x="545" y="262"/>
                  </a:cubicBezTo>
                  <a:cubicBezTo>
                    <a:pt x="545" y="262"/>
                    <a:pt x="545"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3973175" y="3431850"/>
              <a:ext cx="13625" cy="13625"/>
            </a:xfrm>
            <a:custGeom>
              <a:avLst/>
              <a:gdLst/>
              <a:ahLst/>
              <a:cxnLst/>
              <a:rect l="l" t="t" r="r" b="b"/>
              <a:pathLst>
                <a:path w="545" h="545" extrusionOk="0">
                  <a:moveTo>
                    <a:pt x="283" y="1"/>
                  </a:moveTo>
                  <a:lnTo>
                    <a:pt x="1" y="283"/>
                  </a:lnTo>
                  <a:lnTo>
                    <a:pt x="283" y="545"/>
                  </a:lnTo>
                  <a:cubicBezTo>
                    <a:pt x="544" y="545"/>
                    <a:pt x="544" y="283"/>
                    <a:pt x="544" y="283"/>
                  </a:cubicBezTo>
                  <a:cubicBezTo>
                    <a:pt x="544" y="283"/>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4000375" y="3431850"/>
              <a:ext cx="13625" cy="13625"/>
            </a:xfrm>
            <a:custGeom>
              <a:avLst/>
              <a:gdLst/>
              <a:ahLst/>
              <a:cxnLst/>
              <a:rect l="l" t="t" r="r" b="b"/>
              <a:pathLst>
                <a:path w="545" h="545" extrusionOk="0">
                  <a:moveTo>
                    <a:pt x="283" y="1"/>
                  </a:moveTo>
                  <a:cubicBezTo>
                    <a:pt x="0" y="1"/>
                    <a:pt x="0" y="283"/>
                    <a:pt x="0" y="283"/>
                  </a:cubicBezTo>
                  <a:cubicBezTo>
                    <a:pt x="0" y="283"/>
                    <a:pt x="0" y="545"/>
                    <a:pt x="283" y="545"/>
                  </a:cubicBezTo>
                  <a:lnTo>
                    <a:pt x="544" y="283"/>
                  </a:lnTo>
                  <a:lnTo>
                    <a:pt x="283"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a:off x="4027575" y="3431850"/>
              <a:ext cx="7100" cy="13625"/>
            </a:xfrm>
            <a:custGeom>
              <a:avLst/>
              <a:gdLst/>
              <a:ahLst/>
              <a:cxnLst/>
              <a:rect l="l" t="t" r="r" b="b"/>
              <a:pathLst>
                <a:path w="284" h="545" extrusionOk="0">
                  <a:moveTo>
                    <a:pt x="283" y="1"/>
                  </a:moveTo>
                  <a:cubicBezTo>
                    <a:pt x="0" y="1"/>
                    <a:pt x="0" y="283"/>
                    <a:pt x="0" y="283"/>
                  </a:cubicBezTo>
                  <a:cubicBezTo>
                    <a:pt x="0" y="283"/>
                    <a:pt x="0" y="545"/>
                    <a:pt x="283" y="545"/>
                  </a:cubicBezTo>
                  <a:lnTo>
                    <a:pt x="283" y="283"/>
                  </a:lnTo>
                  <a:lnTo>
                    <a:pt x="283"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4048250" y="3431850"/>
              <a:ext cx="13625" cy="13625"/>
            </a:xfrm>
            <a:custGeom>
              <a:avLst/>
              <a:gdLst/>
              <a:ahLst/>
              <a:cxnLst/>
              <a:rect l="l" t="t" r="r" b="b"/>
              <a:pathLst>
                <a:path w="545" h="545" extrusionOk="0">
                  <a:moveTo>
                    <a:pt x="261" y="1"/>
                  </a:moveTo>
                  <a:lnTo>
                    <a:pt x="0" y="283"/>
                  </a:lnTo>
                  <a:lnTo>
                    <a:pt x="261" y="545"/>
                  </a:lnTo>
                  <a:cubicBezTo>
                    <a:pt x="544" y="545"/>
                    <a:pt x="544" y="283"/>
                    <a:pt x="544" y="283"/>
                  </a:cubicBezTo>
                  <a:cubicBezTo>
                    <a:pt x="544" y="283"/>
                    <a:pt x="544"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4075450" y="3431850"/>
              <a:ext cx="13625" cy="13625"/>
            </a:xfrm>
            <a:custGeom>
              <a:avLst/>
              <a:gdLst/>
              <a:ahLst/>
              <a:cxnLst/>
              <a:rect l="l" t="t" r="r" b="b"/>
              <a:pathLst>
                <a:path w="545" h="545" extrusionOk="0">
                  <a:moveTo>
                    <a:pt x="261" y="1"/>
                  </a:moveTo>
                  <a:cubicBezTo>
                    <a:pt x="0" y="1"/>
                    <a:pt x="0" y="283"/>
                    <a:pt x="0" y="283"/>
                  </a:cubicBezTo>
                  <a:cubicBezTo>
                    <a:pt x="0" y="283"/>
                    <a:pt x="0" y="545"/>
                    <a:pt x="261" y="545"/>
                  </a:cubicBezTo>
                  <a:lnTo>
                    <a:pt x="544" y="283"/>
                  </a:lnTo>
                  <a:lnTo>
                    <a:pt x="261"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4102625" y="3431850"/>
              <a:ext cx="6575" cy="13625"/>
            </a:xfrm>
            <a:custGeom>
              <a:avLst/>
              <a:gdLst/>
              <a:ahLst/>
              <a:cxnLst/>
              <a:rect l="l" t="t" r="r" b="b"/>
              <a:pathLst>
                <a:path w="263" h="545" extrusionOk="0">
                  <a:moveTo>
                    <a:pt x="1" y="1"/>
                  </a:moveTo>
                  <a:lnTo>
                    <a:pt x="1" y="283"/>
                  </a:lnTo>
                  <a:lnTo>
                    <a:pt x="1" y="545"/>
                  </a:lnTo>
                  <a:cubicBezTo>
                    <a:pt x="262" y="545"/>
                    <a:pt x="262" y="283"/>
                    <a:pt x="262" y="283"/>
                  </a:cubicBezTo>
                  <a:cubicBezTo>
                    <a:pt x="262" y="283"/>
                    <a:pt x="262" y="1"/>
                    <a:pt x="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3953050" y="3431850"/>
              <a:ext cx="6550" cy="13625"/>
            </a:xfrm>
            <a:custGeom>
              <a:avLst/>
              <a:gdLst/>
              <a:ahLst/>
              <a:cxnLst/>
              <a:rect l="l" t="t" r="r" b="b"/>
              <a:pathLst>
                <a:path w="262" h="545" extrusionOk="0">
                  <a:moveTo>
                    <a:pt x="262" y="1"/>
                  </a:moveTo>
                  <a:cubicBezTo>
                    <a:pt x="0" y="1"/>
                    <a:pt x="0" y="283"/>
                    <a:pt x="0" y="283"/>
                  </a:cubicBezTo>
                  <a:cubicBezTo>
                    <a:pt x="0" y="283"/>
                    <a:pt x="0" y="545"/>
                    <a:pt x="262" y="545"/>
                  </a:cubicBezTo>
                  <a:lnTo>
                    <a:pt x="262" y="283"/>
                  </a:lnTo>
                  <a:lnTo>
                    <a:pt x="262"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3925850" y="3431850"/>
              <a:ext cx="13625" cy="13625"/>
            </a:xfrm>
            <a:custGeom>
              <a:avLst/>
              <a:gdLst/>
              <a:ahLst/>
              <a:cxnLst/>
              <a:rect l="l" t="t" r="r" b="b"/>
              <a:pathLst>
                <a:path w="545" h="545" extrusionOk="0">
                  <a:moveTo>
                    <a:pt x="262" y="1"/>
                  </a:moveTo>
                  <a:cubicBezTo>
                    <a:pt x="1" y="1"/>
                    <a:pt x="1" y="283"/>
                    <a:pt x="1" y="283"/>
                  </a:cubicBezTo>
                  <a:cubicBezTo>
                    <a:pt x="1" y="283"/>
                    <a:pt x="1" y="545"/>
                    <a:pt x="262" y="545"/>
                  </a:cubicBezTo>
                  <a:lnTo>
                    <a:pt x="545" y="283"/>
                  </a:lnTo>
                  <a:lnTo>
                    <a:pt x="262"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a:off x="3898650" y="3431850"/>
              <a:ext cx="13625" cy="13625"/>
            </a:xfrm>
            <a:custGeom>
              <a:avLst/>
              <a:gdLst/>
              <a:ahLst/>
              <a:cxnLst/>
              <a:rect l="l" t="t" r="r" b="b"/>
              <a:pathLst>
                <a:path w="545" h="545" extrusionOk="0">
                  <a:moveTo>
                    <a:pt x="262" y="1"/>
                  </a:moveTo>
                  <a:lnTo>
                    <a:pt x="1" y="283"/>
                  </a:lnTo>
                  <a:lnTo>
                    <a:pt x="262" y="545"/>
                  </a:lnTo>
                  <a:cubicBezTo>
                    <a:pt x="545" y="545"/>
                    <a:pt x="545" y="283"/>
                    <a:pt x="545" y="283"/>
                  </a:cubicBezTo>
                  <a:cubicBezTo>
                    <a:pt x="545" y="283"/>
                    <a:pt x="545"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3877975" y="3431850"/>
              <a:ext cx="13625" cy="13625"/>
            </a:xfrm>
            <a:custGeom>
              <a:avLst/>
              <a:gdLst/>
              <a:ahLst/>
              <a:cxnLst/>
              <a:rect l="l" t="t" r="r" b="b"/>
              <a:pathLst>
                <a:path w="545" h="545" extrusionOk="0">
                  <a:moveTo>
                    <a:pt x="284" y="1"/>
                  </a:moveTo>
                  <a:cubicBezTo>
                    <a:pt x="1" y="1"/>
                    <a:pt x="1" y="283"/>
                    <a:pt x="1" y="283"/>
                  </a:cubicBezTo>
                  <a:cubicBezTo>
                    <a:pt x="1" y="283"/>
                    <a:pt x="1" y="545"/>
                    <a:pt x="284" y="545"/>
                  </a:cubicBezTo>
                  <a:lnTo>
                    <a:pt x="545" y="283"/>
                  </a:lnTo>
                  <a:lnTo>
                    <a:pt x="284"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3850775" y="3431850"/>
              <a:ext cx="13625" cy="13625"/>
            </a:xfrm>
            <a:custGeom>
              <a:avLst/>
              <a:gdLst/>
              <a:ahLst/>
              <a:cxnLst/>
              <a:rect l="l" t="t" r="r" b="b"/>
              <a:pathLst>
                <a:path w="545" h="545" extrusionOk="0">
                  <a:moveTo>
                    <a:pt x="284" y="1"/>
                  </a:moveTo>
                  <a:lnTo>
                    <a:pt x="1" y="283"/>
                  </a:lnTo>
                  <a:lnTo>
                    <a:pt x="284" y="545"/>
                  </a:lnTo>
                  <a:lnTo>
                    <a:pt x="545" y="283"/>
                  </a:lnTo>
                  <a:lnTo>
                    <a:pt x="284"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3966650" y="3411725"/>
              <a:ext cx="6550" cy="13625"/>
            </a:xfrm>
            <a:custGeom>
              <a:avLst/>
              <a:gdLst/>
              <a:ahLst/>
              <a:cxnLst/>
              <a:rect l="l" t="t" r="r" b="b"/>
              <a:pathLst>
                <a:path w="262" h="545" extrusionOk="0">
                  <a:moveTo>
                    <a:pt x="0" y="1"/>
                  </a:moveTo>
                  <a:lnTo>
                    <a:pt x="0" y="262"/>
                  </a:lnTo>
                  <a:lnTo>
                    <a:pt x="0" y="545"/>
                  </a:lnTo>
                  <a:cubicBezTo>
                    <a:pt x="262" y="545"/>
                    <a:pt x="262" y="262"/>
                    <a:pt x="262" y="262"/>
                  </a:cubicBezTo>
                  <a:cubicBezTo>
                    <a:pt x="262" y="1"/>
                    <a:pt x="262" y="1"/>
                    <a:pt x="0"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3986775" y="3411725"/>
              <a:ext cx="13625" cy="13625"/>
            </a:xfrm>
            <a:custGeom>
              <a:avLst/>
              <a:gdLst/>
              <a:ahLst/>
              <a:cxnLst/>
              <a:rect l="l" t="t" r="r" b="b"/>
              <a:pathLst>
                <a:path w="545" h="545" extrusionOk="0">
                  <a:moveTo>
                    <a:pt x="283" y="1"/>
                  </a:moveTo>
                  <a:cubicBezTo>
                    <a:pt x="283" y="1"/>
                    <a:pt x="0" y="1"/>
                    <a:pt x="0" y="262"/>
                  </a:cubicBezTo>
                  <a:lnTo>
                    <a:pt x="283" y="545"/>
                  </a:lnTo>
                  <a:cubicBezTo>
                    <a:pt x="544" y="545"/>
                    <a:pt x="544" y="262"/>
                    <a:pt x="544" y="262"/>
                  </a:cubicBezTo>
                  <a:cubicBezTo>
                    <a:pt x="544" y="1"/>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2"/>
            <p:cNvSpPr/>
            <p:nvPr/>
          </p:nvSpPr>
          <p:spPr>
            <a:xfrm>
              <a:off x="4013975" y="3411725"/>
              <a:ext cx="13625" cy="13625"/>
            </a:xfrm>
            <a:custGeom>
              <a:avLst/>
              <a:gdLst/>
              <a:ahLst/>
              <a:cxnLst/>
              <a:rect l="l" t="t" r="r" b="b"/>
              <a:pathLst>
                <a:path w="545" h="545" extrusionOk="0">
                  <a:moveTo>
                    <a:pt x="283" y="1"/>
                  </a:moveTo>
                  <a:cubicBezTo>
                    <a:pt x="0" y="1"/>
                    <a:pt x="0" y="1"/>
                    <a:pt x="0" y="262"/>
                  </a:cubicBezTo>
                  <a:cubicBezTo>
                    <a:pt x="0" y="262"/>
                    <a:pt x="0" y="545"/>
                    <a:pt x="283" y="545"/>
                  </a:cubicBezTo>
                  <a:lnTo>
                    <a:pt x="544" y="262"/>
                  </a:lnTo>
                  <a:cubicBezTo>
                    <a:pt x="544" y="1"/>
                    <a:pt x="283"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4041175" y="3411725"/>
              <a:ext cx="7100" cy="13625"/>
            </a:xfrm>
            <a:custGeom>
              <a:avLst/>
              <a:gdLst/>
              <a:ahLst/>
              <a:cxnLst/>
              <a:rect l="l" t="t" r="r" b="b"/>
              <a:pathLst>
                <a:path w="284" h="545" extrusionOk="0">
                  <a:moveTo>
                    <a:pt x="0" y="1"/>
                  </a:moveTo>
                  <a:lnTo>
                    <a:pt x="0" y="262"/>
                  </a:lnTo>
                  <a:lnTo>
                    <a:pt x="0" y="545"/>
                  </a:lnTo>
                  <a:cubicBezTo>
                    <a:pt x="283" y="545"/>
                    <a:pt x="283" y="262"/>
                    <a:pt x="283" y="262"/>
                  </a:cubicBezTo>
                  <a:cubicBezTo>
                    <a:pt x="283" y="1"/>
                    <a:pt x="283" y="1"/>
                    <a:pt x="0"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4061850" y="3411725"/>
              <a:ext cx="13625" cy="13625"/>
            </a:xfrm>
            <a:custGeom>
              <a:avLst/>
              <a:gdLst/>
              <a:ahLst/>
              <a:cxnLst/>
              <a:rect l="l" t="t" r="r" b="b"/>
              <a:pathLst>
                <a:path w="545" h="545" extrusionOk="0">
                  <a:moveTo>
                    <a:pt x="261" y="1"/>
                  </a:moveTo>
                  <a:cubicBezTo>
                    <a:pt x="261" y="1"/>
                    <a:pt x="0" y="1"/>
                    <a:pt x="0" y="262"/>
                  </a:cubicBezTo>
                  <a:lnTo>
                    <a:pt x="261" y="545"/>
                  </a:lnTo>
                  <a:lnTo>
                    <a:pt x="544" y="262"/>
                  </a:lnTo>
                  <a:cubicBezTo>
                    <a:pt x="544" y="1"/>
                    <a:pt x="261"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3939450" y="3411725"/>
              <a:ext cx="13625" cy="13625"/>
            </a:xfrm>
            <a:custGeom>
              <a:avLst/>
              <a:gdLst/>
              <a:ahLst/>
              <a:cxnLst/>
              <a:rect l="l" t="t" r="r" b="b"/>
              <a:pathLst>
                <a:path w="545" h="545" extrusionOk="0">
                  <a:moveTo>
                    <a:pt x="262" y="1"/>
                  </a:moveTo>
                  <a:cubicBezTo>
                    <a:pt x="1" y="1"/>
                    <a:pt x="1" y="1"/>
                    <a:pt x="1" y="262"/>
                  </a:cubicBezTo>
                  <a:cubicBezTo>
                    <a:pt x="1" y="262"/>
                    <a:pt x="1" y="545"/>
                    <a:pt x="262" y="545"/>
                  </a:cubicBezTo>
                  <a:lnTo>
                    <a:pt x="544" y="262"/>
                  </a:lnTo>
                  <a:cubicBezTo>
                    <a:pt x="544" y="1"/>
                    <a:pt x="262"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3912250" y="3411725"/>
              <a:ext cx="13625" cy="13625"/>
            </a:xfrm>
            <a:custGeom>
              <a:avLst/>
              <a:gdLst/>
              <a:ahLst/>
              <a:cxnLst/>
              <a:rect l="l" t="t" r="r" b="b"/>
              <a:pathLst>
                <a:path w="545" h="545" extrusionOk="0">
                  <a:moveTo>
                    <a:pt x="262" y="1"/>
                  </a:moveTo>
                  <a:cubicBezTo>
                    <a:pt x="262" y="1"/>
                    <a:pt x="1" y="1"/>
                    <a:pt x="1" y="262"/>
                  </a:cubicBezTo>
                  <a:lnTo>
                    <a:pt x="262" y="545"/>
                  </a:lnTo>
                  <a:cubicBezTo>
                    <a:pt x="545" y="545"/>
                    <a:pt x="545" y="262"/>
                    <a:pt x="545" y="262"/>
                  </a:cubicBezTo>
                  <a:cubicBezTo>
                    <a:pt x="545" y="1"/>
                    <a:pt x="545"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3891575" y="3411725"/>
              <a:ext cx="7100" cy="13625"/>
            </a:xfrm>
            <a:custGeom>
              <a:avLst/>
              <a:gdLst/>
              <a:ahLst/>
              <a:cxnLst/>
              <a:rect l="l" t="t" r="r" b="b"/>
              <a:pathLst>
                <a:path w="284" h="545" extrusionOk="0">
                  <a:moveTo>
                    <a:pt x="1" y="1"/>
                  </a:moveTo>
                  <a:lnTo>
                    <a:pt x="1" y="262"/>
                  </a:lnTo>
                  <a:lnTo>
                    <a:pt x="1" y="545"/>
                  </a:lnTo>
                  <a:cubicBezTo>
                    <a:pt x="284" y="545"/>
                    <a:pt x="284" y="262"/>
                    <a:pt x="284" y="262"/>
                  </a:cubicBezTo>
                  <a:cubicBezTo>
                    <a:pt x="284" y="1"/>
                    <a:pt x="284" y="1"/>
                    <a:pt x="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3973175" y="3391050"/>
              <a:ext cx="13625" cy="7100"/>
            </a:xfrm>
            <a:custGeom>
              <a:avLst/>
              <a:gdLst/>
              <a:ahLst/>
              <a:cxnLst/>
              <a:rect l="l" t="t" r="r" b="b"/>
              <a:pathLst>
                <a:path w="545" h="284" extrusionOk="0">
                  <a:moveTo>
                    <a:pt x="283" y="1"/>
                  </a:moveTo>
                  <a:cubicBezTo>
                    <a:pt x="283" y="1"/>
                    <a:pt x="1" y="1"/>
                    <a:pt x="1" y="284"/>
                  </a:cubicBezTo>
                  <a:lnTo>
                    <a:pt x="544" y="284"/>
                  </a:lnTo>
                  <a:cubicBezTo>
                    <a:pt x="544" y="1"/>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4000375" y="3391050"/>
              <a:ext cx="13625" cy="7100"/>
            </a:xfrm>
            <a:custGeom>
              <a:avLst/>
              <a:gdLst/>
              <a:ahLst/>
              <a:cxnLst/>
              <a:rect l="l" t="t" r="r" b="b"/>
              <a:pathLst>
                <a:path w="545" h="284" extrusionOk="0">
                  <a:moveTo>
                    <a:pt x="283" y="1"/>
                  </a:moveTo>
                  <a:cubicBezTo>
                    <a:pt x="0" y="1"/>
                    <a:pt x="0" y="1"/>
                    <a:pt x="0" y="284"/>
                  </a:cubicBezTo>
                  <a:lnTo>
                    <a:pt x="544" y="284"/>
                  </a:lnTo>
                  <a:cubicBezTo>
                    <a:pt x="544" y="1"/>
                    <a:pt x="283"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4027575" y="3391050"/>
              <a:ext cx="7100" cy="7100"/>
            </a:xfrm>
            <a:custGeom>
              <a:avLst/>
              <a:gdLst/>
              <a:ahLst/>
              <a:cxnLst/>
              <a:rect l="l" t="t" r="r" b="b"/>
              <a:pathLst>
                <a:path w="284" h="284" extrusionOk="0">
                  <a:moveTo>
                    <a:pt x="283" y="1"/>
                  </a:moveTo>
                  <a:cubicBezTo>
                    <a:pt x="0" y="1"/>
                    <a:pt x="0" y="1"/>
                    <a:pt x="0" y="284"/>
                  </a:cubicBezTo>
                  <a:lnTo>
                    <a:pt x="283" y="284"/>
                  </a:lnTo>
                  <a:lnTo>
                    <a:pt x="283"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4048250" y="3391050"/>
              <a:ext cx="13625" cy="7100"/>
            </a:xfrm>
            <a:custGeom>
              <a:avLst/>
              <a:gdLst/>
              <a:ahLst/>
              <a:cxnLst/>
              <a:rect l="l" t="t" r="r" b="b"/>
              <a:pathLst>
                <a:path w="545" h="284" extrusionOk="0">
                  <a:moveTo>
                    <a:pt x="261" y="1"/>
                  </a:moveTo>
                  <a:cubicBezTo>
                    <a:pt x="261" y="1"/>
                    <a:pt x="0" y="1"/>
                    <a:pt x="0" y="284"/>
                  </a:cubicBezTo>
                  <a:lnTo>
                    <a:pt x="544" y="284"/>
                  </a:lnTo>
                  <a:cubicBezTo>
                    <a:pt x="544" y="1"/>
                    <a:pt x="544"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3953050" y="3391050"/>
              <a:ext cx="6550" cy="7100"/>
            </a:xfrm>
            <a:custGeom>
              <a:avLst/>
              <a:gdLst/>
              <a:ahLst/>
              <a:cxnLst/>
              <a:rect l="l" t="t" r="r" b="b"/>
              <a:pathLst>
                <a:path w="262" h="284" extrusionOk="0">
                  <a:moveTo>
                    <a:pt x="262" y="1"/>
                  </a:moveTo>
                  <a:cubicBezTo>
                    <a:pt x="0" y="1"/>
                    <a:pt x="0" y="1"/>
                    <a:pt x="0" y="284"/>
                  </a:cubicBezTo>
                  <a:lnTo>
                    <a:pt x="262" y="284"/>
                  </a:lnTo>
                  <a:lnTo>
                    <a:pt x="262"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3925850" y="3391050"/>
              <a:ext cx="13625" cy="7100"/>
            </a:xfrm>
            <a:custGeom>
              <a:avLst/>
              <a:gdLst/>
              <a:ahLst/>
              <a:cxnLst/>
              <a:rect l="l" t="t" r="r" b="b"/>
              <a:pathLst>
                <a:path w="545" h="284" extrusionOk="0">
                  <a:moveTo>
                    <a:pt x="262" y="1"/>
                  </a:moveTo>
                  <a:cubicBezTo>
                    <a:pt x="1" y="1"/>
                    <a:pt x="1" y="1"/>
                    <a:pt x="1" y="284"/>
                  </a:cubicBezTo>
                  <a:lnTo>
                    <a:pt x="545" y="284"/>
                  </a:lnTo>
                  <a:cubicBezTo>
                    <a:pt x="545" y="1"/>
                    <a:pt x="262"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3898650" y="3391050"/>
              <a:ext cx="13625" cy="7100"/>
            </a:xfrm>
            <a:custGeom>
              <a:avLst/>
              <a:gdLst/>
              <a:ahLst/>
              <a:cxnLst/>
              <a:rect l="l" t="t" r="r" b="b"/>
              <a:pathLst>
                <a:path w="545" h="284" extrusionOk="0">
                  <a:moveTo>
                    <a:pt x="262" y="1"/>
                  </a:moveTo>
                  <a:cubicBezTo>
                    <a:pt x="262" y="1"/>
                    <a:pt x="1" y="1"/>
                    <a:pt x="1" y="284"/>
                  </a:cubicBezTo>
                  <a:lnTo>
                    <a:pt x="545" y="284"/>
                  </a:lnTo>
                  <a:cubicBezTo>
                    <a:pt x="545" y="1"/>
                    <a:pt x="545"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3966650" y="3370925"/>
              <a:ext cx="6550" cy="6550"/>
            </a:xfrm>
            <a:custGeom>
              <a:avLst/>
              <a:gdLst/>
              <a:ahLst/>
              <a:cxnLst/>
              <a:rect l="l" t="t" r="r" b="b"/>
              <a:pathLst>
                <a:path w="262" h="262" extrusionOk="0">
                  <a:moveTo>
                    <a:pt x="0" y="1"/>
                  </a:moveTo>
                  <a:lnTo>
                    <a:pt x="0" y="262"/>
                  </a:lnTo>
                  <a:lnTo>
                    <a:pt x="262" y="262"/>
                  </a:lnTo>
                  <a:cubicBezTo>
                    <a:pt x="262" y="1"/>
                    <a:pt x="262" y="1"/>
                    <a:pt x="0"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3986775" y="3370925"/>
              <a:ext cx="13625" cy="6550"/>
            </a:xfrm>
            <a:custGeom>
              <a:avLst/>
              <a:gdLst/>
              <a:ahLst/>
              <a:cxnLst/>
              <a:rect l="l" t="t" r="r" b="b"/>
              <a:pathLst>
                <a:path w="545" h="262" extrusionOk="0">
                  <a:moveTo>
                    <a:pt x="283" y="1"/>
                  </a:moveTo>
                  <a:cubicBezTo>
                    <a:pt x="283" y="1"/>
                    <a:pt x="0" y="1"/>
                    <a:pt x="0" y="262"/>
                  </a:cubicBezTo>
                  <a:lnTo>
                    <a:pt x="544" y="262"/>
                  </a:lnTo>
                  <a:cubicBezTo>
                    <a:pt x="544" y="1"/>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3939450" y="3370925"/>
              <a:ext cx="13625" cy="6550"/>
            </a:xfrm>
            <a:custGeom>
              <a:avLst/>
              <a:gdLst/>
              <a:ahLst/>
              <a:cxnLst/>
              <a:rect l="l" t="t" r="r" b="b"/>
              <a:pathLst>
                <a:path w="545" h="262" extrusionOk="0">
                  <a:moveTo>
                    <a:pt x="262" y="1"/>
                  </a:moveTo>
                  <a:cubicBezTo>
                    <a:pt x="1" y="1"/>
                    <a:pt x="1" y="1"/>
                    <a:pt x="1" y="262"/>
                  </a:cubicBezTo>
                  <a:lnTo>
                    <a:pt x="544" y="262"/>
                  </a:lnTo>
                  <a:cubicBezTo>
                    <a:pt x="544" y="1"/>
                    <a:pt x="262"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3966650" y="3540650"/>
              <a:ext cx="6550" cy="13625"/>
            </a:xfrm>
            <a:custGeom>
              <a:avLst/>
              <a:gdLst/>
              <a:ahLst/>
              <a:cxnLst/>
              <a:rect l="l" t="t" r="r" b="b"/>
              <a:pathLst>
                <a:path w="262" h="545" extrusionOk="0">
                  <a:moveTo>
                    <a:pt x="0" y="0"/>
                  </a:moveTo>
                  <a:lnTo>
                    <a:pt x="0" y="283"/>
                  </a:lnTo>
                  <a:lnTo>
                    <a:pt x="0" y="544"/>
                  </a:lnTo>
                  <a:cubicBezTo>
                    <a:pt x="262" y="544"/>
                    <a:pt x="262" y="283"/>
                    <a:pt x="262" y="283"/>
                  </a:cubicBezTo>
                  <a:cubicBezTo>
                    <a:pt x="262" y="0"/>
                    <a:pt x="262"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3986775" y="3540650"/>
              <a:ext cx="13625" cy="13625"/>
            </a:xfrm>
            <a:custGeom>
              <a:avLst/>
              <a:gdLst/>
              <a:ahLst/>
              <a:cxnLst/>
              <a:rect l="l" t="t" r="r" b="b"/>
              <a:pathLst>
                <a:path w="545" h="545" extrusionOk="0">
                  <a:moveTo>
                    <a:pt x="283" y="0"/>
                  </a:moveTo>
                  <a:cubicBezTo>
                    <a:pt x="283" y="0"/>
                    <a:pt x="0" y="0"/>
                    <a:pt x="0" y="283"/>
                  </a:cubicBezTo>
                  <a:lnTo>
                    <a:pt x="283" y="544"/>
                  </a:lnTo>
                  <a:cubicBezTo>
                    <a:pt x="544" y="544"/>
                    <a:pt x="544" y="283"/>
                    <a:pt x="544" y="283"/>
                  </a:cubicBezTo>
                  <a:cubicBezTo>
                    <a:pt x="544" y="0"/>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4013975" y="3540650"/>
              <a:ext cx="13625" cy="13625"/>
            </a:xfrm>
            <a:custGeom>
              <a:avLst/>
              <a:gdLst/>
              <a:ahLst/>
              <a:cxnLst/>
              <a:rect l="l" t="t" r="r" b="b"/>
              <a:pathLst>
                <a:path w="545" h="545" extrusionOk="0">
                  <a:moveTo>
                    <a:pt x="283" y="0"/>
                  </a:moveTo>
                  <a:cubicBezTo>
                    <a:pt x="0" y="0"/>
                    <a:pt x="0" y="0"/>
                    <a:pt x="0" y="283"/>
                  </a:cubicBezTo>
                  <a:cubicBezTo>
                    <a:pt x="0" y="283"/>
                    <a:pt x="0" y="544"/>
                    <a:pt x="283" y="544"/>
                  </a:cubicBezTo>
                  <a:lnTo>
                    <a:pt x="544" y="283"/>
                  </a:lnTo>
                  <a:cubicBezTo>
                    <a:pt x="544" y="0"/>
                    <a:pt x="283"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4041175" y="3540650"/>
              <a:ext cx="7100" cy="13625"/>
            </a:xfrm>
            <a:custGeom>
              <a:avLst/>
              <a:gdLst/>
              <a:ahLst/>
              <a:cxnLst/>
              <a:rect l="l" t="t" r="r" b="b"/>
              <a:pathLst>
                <a:path w="284" h="545" extrusionOk="0">
                  <a:moveTo>
                    <a:pt x="0" y="0"/>
                  </a:moveTo>
                  <a:lnTo>
                    <a:pt x="0" y="283"/>
                  </a:lnTo>
                  <a:lnTo>
                    <a:pt x="0" y="544"/>
                  </a:lnTo>
                  <a:cubicBezTo>
                    <a:pt x="283" y="544"/>
                    <a:pt x="283" y="283"/>
                    <a:pt x="283" y="283"/>
                  </a:cubicBezTo>
                  <a:cubicBezTo>
                    <a:pt x="283" y="0"/>
                    <a:pt x="283"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4061850" y="3540650"/>
              <a:ext cx="13625" cy="13625"/>
            </a:xfrm>
            <a:custGeom>
              <a:avLst/>
              <a:gdLst/>
              <a:ahLst/>
              <a:cxnLst/>
              <a:rect l="l" t="t" r="r" b="b"/>
              <a:pathLst>
                <a:path w="545" h="545" extrusionOk="0">
                  <a:moveTo>
                    <a:pt x="261" y="0"/>
                  </a:moveTo>
                  <a:cubicBezTo>
                    <a:pt x="261" y="0"/>
                    <a:pt x="0" y="0"/>
                    <a:pt x="0" y="283"/>
                  </a:cubicBezTo>
                  <a:lnTo>
                    <a:pt x="261" y="544"/>
                  </a:lnTo>
                  <a:lnTo>
                    <a:pt x="544" y="283"/>
                  </a:lnTo>
                  <a:cubicBezTo>
                    <a:pt x="544" y="0"/>
                    <a:pt x="261"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4089050" y="3540650"/>
              <a:ext cx="13600" cy="13625"/>
            </a:xfrm>
            <a:custGeom>
              <a:avLst/>
              <a:gdLst/>
              <a:ahLst/>
              <a:cxnLst/>
              <a:rect l="l" t="t" r="r" b="b"/>
              <a:pathLst>
                <a:path w="544" h="545" extrusionOk="0">
                  <a:moveTo>
                    <a:pt x="261" y="0"/>
                  </a:moveTo>
                  <a:cubicBezTo>
                    <a:pt x="0" y="0"/>
                    <a:pt x="0" y="0"/>
                    <a:pt x="0" y="283"/>
                  </a:cubicBezTo>
                  <a:cubicBezTo>
                    <a:pt x="0" y="283"/>
                    <a:pt x="0" y="544"/>
                    <a:pt x="261" y="544"/>
                  </a:cubicBezTo>
                  <a:lnTo>
                    <a:pt x="544" y="283"/>
                  </a:lnTo>
                  <a:cubicBezTo>
                    <a:pt x="544" y="0"/>
                    <a:pt x="261"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4109175" y="3540650"/>
              <a:ext cx="13625" cy="13625"/>
            </a:xfrm>
            <a:custGeom>
              <a:avLst/>
              <a:gdLst/>
              <a:ahLst/>
              <a:cxnLst/>
              <a:rect l="l" t="t" r="r" b="b"/>
              <a:pathLst>
                <a:path w="545" h="545" extrusionOk="0">
                  <a:moveTo>
                    <a:pt x="283" y="0"/>
                  </a:moveTo>
                  <a:cubicBezTo>
                    <a:pt x="283" y="0"/>
                    <a:pt x="0" y="0"/>
                    <a:pt x="0" y="283"/>
                  </a:cubicBezTo>
                  <a:lnTo>
                    <a:pt x="283" y="544"/>
                  </a:lnTo>
                  <a:cubicBezTo>
                    <a:pt x="544" y="544"/>
                    <a:pt x="544" y="283"/>
                    <a:pt x="544" y="283"/>
                  </a:cubicBezTo>
                  <a:cubicBezTo>
                    <a:pt x="544" y="0"/>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3939450" y="3540650"/>
              <a:ext cx="13625" cy="13625"/>
            </a:xfrm>
            <a:custGeom>
              <a:avLst/>
              <a:gdLst/>
              <a:ahLst/>
              <a:cxnLst/>
              <a:rect l="l" t="t" r="r" b="b"/>
              <a:pathLst>
                <a:path w="545" h="545" extrusionOk="0">
                  <a:moveTo>
                    <a:pt x="262" y="0"/>
                  </a:moveTo>
                  <a:cubicBezTo>
                    <a:pt x="1" y="0"/>
                    <a:pt x="1" y="0"/>
                    <a:pt x="1" y="283"/>
                  </a:cubicBezTo>
                  <a:cubicBezTo>
                    <a:pt x="1" y="283"/>
                    <a:pt x="1" y="544"/>
                    <a:pt x="262" y="544"/>
                  </a:cubicBezTo>
                  <a:lnTo>
                    <a:pt x="544" y="283"/>
                  </a:lnTo>
                  <a:cubicBezTo>
                    <a:pt x="544" y="0"/>
                    <a:pt x="262"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3912250" y="3540650"/>
              <a:ext cx="13625" cy="13625"/>
            </a:xfrm>
            <a:custGeom>
              <a:avLst/>
              <a:gdLst/>
              <a:ahLst/>
              <a:cxnLst/>
              <a:rect l="l" t="t" r="r" b="b"/>
              <a:pathLst>
                <a:path w="545" h="545" extrusionOk="0">
                  <a:moveTo>
                    <a:pt x="262" y="0"/>
                  </a:moveTo>
                  <a:cubicBezTo>
                    <a:pt x="262" y="0"/>
                    <a:pt x="1" y="0"/>
                    <a:pt x="1" y="283"/>
                  </a:cubicBezTo>
                  <a:lnTo>
                    <a:pt x="262" y="544"/>
                  </a:lnTo>
                  <a:cubicBezTo>
                    <a:pt x="545" y="544"/>
                    <a:pt x="545" y="283"/>
                    <a:pt x="545" y="283"/>
                  </a:cubicBezTo>
                  <a:cubicBezTo>
                    <a:pt x="545" y="0"/>
                    <a:pt x="545"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3891575" y="3540650"/>
              <a:ext cx="7100" cy="13625"/>
            </a:xfrm>
            <a:custGeom>
              <a:avLst/>
              <a:gdLst/>
              <a:ahLst/>
              <a:cxnLst/>
              <a:rect l="l" t="t" r="r" b="b"/>
              <a:pathLst>
                <a:path w="284" h="545" extrusionOk="0">
                  <a:moveTo>
                    <a:pt x="1" y="0"/>
                  </a:moveTo>
                  <a:lnTo>
                    <a:pt x="1" y="283"/>
                  </a:lnTo>
                  <a:lnTo>
                    <a:pt x="1" y="544"/>
                  </a:lnTo>
                  <a:cubicBezTo>
                    <a:pt x="284" y="544"/>
                    <a:pt x="284" y="283"/>
                    <a:pt x="284" y="283"/>
                  </a:cubicBezTo>
                  <a:cubicBezTo>
                    <a:pt x="284" y="0"/>
                    <a:pt x="284"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3864375" y="3540650"/>
              <a:ext cx="13625" cy="13625"/>
            </a:xfrm>
            <a:custGeom>
              <a:avLst/>
              <a:gdLst/>
              <a:ahLst/>
              <a:cxnLst/>
              <a:rect l="l" t="t" r="r" b="b"/>
              <a:pathLst>
                <a:path w="545" h="545" extrusionOk="0">
                  <a:moveTo>
                    <a:pt x="284" y="0"/>
                  </a:moveTo>
                  <a:cubicBezTo>
                    <a:pt x="1" y="0"/>
                    <a:pt x="1" y="0"/>
                    <a:pt x="1" y="283"/>
                  </a:cubicBezTo>
                  <a:cubicBezTo>
                    <a:pt x="1" y="283"/>
                    <a:pt x="1" y="544"/>
                    <a:pt x="284" y="544"/>
                  </a:cubicBezTo>
                  <a:lnTo>
                    <a:pt x="545" y="283"/>
                  </a:lnTo>
                  <a:cubicBezTo>
                    <a:pt x="545" y="0"/>
                    <a:pt x="284"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3837175" y="3540650"/>
              <a:ext cx="13625" cy="13625"/>
            </a:xfrm>
            <a:custGeom>
              <a:avLst/>
              <a:gdLst/>
              <a:ahLst/>
              <a:cxnLst/>
              <a:rect l="l" t="t" r="r" b="b"/>
              <a:pathLst>
                <a:path w="545" h="545" extrusionOk="0">
                  <a:moveTo>
                    <a:pt x="284" y="0"/>
                  </a:moveTo>
                  <a:cubicBezTo>
                    <a:pt x="284" y="0"/>
                    <a:pt x="1" y="0"/>
                    <a:pt x="1" y="283"/>
                  </a:cubicBezTo>
                  <a:lnTo>
                    <a:pt x="284" y="544"/>
                  </a:lnTo>
                  <a:cubicBezTo>
                    <a:pt x="545" y="544"/>
                    <a:pt x="545" y="283"/>
                    <a:pt x="545" y="283"/>
                  </a:cubicBezTo>
                  <a:cubicBezTo>
                    <a:pt x="545" y="0"/>
                    <a:pt x="545"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2"/>
            <p:cNvSpPr/>
            <p:nvPr/>
          </p:nvSpPr>
          <p:spPr>
            <a:xfrm>
              <a:off x="3973175" y="3561325"/>
              <a:ext cx="13625" cy="13600"/>
            </a:xfrm>
            <a:custGeom>
              <a:avLst/>
              <a:gdLst/>
              <a:ahLst/>
              <a:cxnLst/>
              <a:rect l="l" t="t" r="r" b="b"/>
              <a:pathLst>
                <a:path w="545" h="544" extrusionOk="0">
                  <a:moveTo>
                    <a:pt x="283" y="0"/>
                  </a:moveTo>
                  <a:lnTo>
                    <a:pt x="1" y="261"/>
                  </a:lnTo>
                  <a:cubicBezTo>
                    <a:pt x="1" y="544"/>
                    <a:pt x="283" y="544"/>
                    <a:pt x="283" y="544"/>
                  </a:cubicBezTo>
                  <a:cubicBezTo>
                    <a:pt x="544" y="544"/>
                    <a:pt x="544" y="544"/>
                    <a:pt x="544" y="261"/>
                  </a:cubicBezTo>
                  <a:cubicBezTo>
                    <a:pt x="544" y="261"/>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2"/>
            <p:cNvSpPr/>
            <p:nvPr/>
          </p:nvSpPr>
          <p:spPr>
            <a:xfrm>
              <a:off x="4000375" y="3561325"/>
              <a:ext cx="13625" cy="13600"/>
            </a:xfrm>
            <a:custGeom>
              <a:avLst/>
              <a:gdLst/>
              <a:ahLst/>
              <a:cxnLst/>
              <a:rect l="l" t="t" r="r" b="b"/>
              <a:pathLst>
                <a:path w="545" h="544" extrusionOk="0">
                  <a:moveTo>
                    <a:pt x="283" y="0"/>
                  </a:moveTo>
                  <a:cubicBezTo>
                    <a:pt x="0" y="0"/>
                    <a:pt x="0" y="261"/>
                    <a:pt x="0" y="261"/>
                  </a:cubicBezTo>
                  <a:cubicBezTo>
                    <a:pt x="0" y="544"/>
                    <a:pt x="0" y="544"/>
                    <a:pt x="283" y="544"/>
                  </a:cubicBezTo>
                  <a:cubicBezTo>
                    <a:pt x="283" y="544"/>
                    <a:pt x="544" y="544"/>
                    <a:pt x="544" y="261"/>
                  </a:cubicBezTo>
                  <a:lnTo>
                    <a:pt x="283"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2"/>
            <p:cNvSpPr/>
            <p:nvPr/>
          </p:nvSpPr>
          <p:spPr>
            <a:xfrm>
              <a:off x="4027575" y="3561325"/>
              <a:ext cx="7100" cy="13600"/>
            </a:xfrm>
            <a:custGeom>
              <a:avLst/>
              <a:gdLst/>
              <a:ahLst/>
              <a:cxnLst/>
              <a:rect l="l" t="t" r="r" b="b"/>
              <a:pathLst>
                <a:path w="284" h="544" extrusionOk="0">
                  <a:moveTo>
                    <a:pt x="283" y="0"/>
                  </a:moveTo>
                  <a:cubicBezTo>
                    <a:pt x="0" y="0"/>
                    <a:pt x="0" y="261"/>
                    <a:pt x="0" y="261"/>
                  </a:cubicBezTo>
                  <a:cubicBezTo>
                    <a:pt x="0" y="544"/>
                    <a:pt x="0" y="544"/>
                    <a:pt x="283" y="544"/>
                  </a:cubicBezTo>
                  <a:lnTo>
                    <a:pt x="283" y="261"/>
                  </a:lnTo>
                  <a:lnTo>
                    <a:pt x="283"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
            <p:cNvSpPr/>
            <p:nvPr/>
          </p:nvSpPr>
          <p:spPr>
            <a:xfrm>
              <a:off x="4048250" y="3561325"/>
              <a:ext cx="13625" cy="13600"/>
            </a:xfrm>
            <a:custGeom>
              <a:avLst/>
              <a:gdLst/>
              <a:ahLst/>
              <a:cxnLst/>
              <a:rect l="l" t="t" r="r" b="b"/>
              <a:pathLst>
                <a:path w="545" h="544" extrusionOk="0">
                  <a:moveTo>
                    <a:pt x="261" y="0"/>
                  </a:moveTo>
                  <a:lnTo>
                    <a:pt x="0" y="261"/>
                  </a:lnTo>
                  <a:cubicBezTo>
                    <a:pt x="0" y="544"/>
                    <a:pt x="261" y="544"/>
                    <a:pt x="261" y="544"/>
                  </a:cubicBezTo>
                  <a:cubicBezTo>
                    <a:pt x="544" y="544"/>
                    <a:pt x="544" y="544"/>
                    <a:pt x="544" y="261"/>
                  </a:cubicBezTo>
                  <a:cubicBezTo>
                    <a:pt x="544" y="261"/>
                    <a:pt x="544" y="0"/>
                    <a:pt x="26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2"/>
            <p:cNvSpPr/>
            <p:nvPr/>
          </p:nvSpPr>
          <p:spPr>
            <a:xfrm>
              <a:off x="4075450" y="3561325"/>
              <a:ext cx="13625" cy="13600"/>
            </a:xfrm>
            <a:custGeom>
              <a:avLst/>
              <a:gdLst/>
              <a:ahLst/>
              <a:cxnLst/>
              <a:rect l="l" t="t" r="r" b="b"/>
              <a:pathLst>
                <a:path w="545" h="544" extrusionOk="0">
                  <a:moveTo>
                    <a:pt x="261" y="0"/>
                  </a:moveTo>
                  <a:cubicBezTo>
                    <a:pt x="0" y="0"/>
                    <a:pt x="0" y="261"/>
                    <a:pt x="0" y="261"/>
                  </a:cubicBezTo>
                  <a:cubicBezTo>
                    <a:pt x="0" y="544"/>
                    <a:pt x="0" y="544"/>
                    <a:pt x="261" y="544"/>
                  </a:cubicBezTo>
                  <a:cubicBezTo>
                    <a:pt x="261" y="544"/>
                    <a:pt x="544" y="544"/>
                    <a:pt x="544" y="261"/>
                  </a:cubicBezTo>
                  <a:lnTo>
                    <a:pt x="261"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2"/>
            <p:cNvSpPr/>
            <p:nvPr/>
          </p:nvSpPr>
          <p:spPr>
            <a:xfrm>
              <a:off x="4102625" y="3561325"/>
              <a:ext cx="6575" cy="13600"/>
            </a:xfrm>
            <a:custGeom>
              <a:avLst/>
              <a:gdLst/>
              <a:ahLst/>
              <a:cxnLst/>
              <a:rect l="l" t="t" r="r" b="b"/>
              <a:pathLst>
                <a:path w="263" h="544" extrusionOk="0">
                  <a:moveTo>
                    <a:pt x="1" y="0"/>
                  </a:moveTo>
                  <a:lnTo>
                    <a:pt x="1" y="261"/>
                  </a:lnTo>
                  <a:lnTo>
                    <a:pt x="1" y="544"/>
                  </a:lnTo>
                  <a:cubicBezTo>
                    <a:pt x="262" y="544"/>
                    <a:pt x="262" y="544"/>
                    <a:pt x="262" y="261"/>
                  </a:cubicBezTo>
                  <a:cubicBezTo>
                    <a:pt x="262" y="261"/>
                    <a:pt x="262"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2"/>
            <p:cNvSpPr/>
            <p:nvPr/>
          </p:nvSpPr>
          <p:spPr>
            <a:xfrm>
              <a:off x="3953050" y="3561325"/>
              <a:ext cx="6550" cy="13600"/>
            </a:xfrm>
            <a:custGeom>
              <a:avLst/>
              <a:gdLst/>
              <a:ahLst/>
              <a:cxnLst/>
              <a:rect l="l" t="t" r="r" b="b"/>
              <a:pathLst>
                <a:path w="262" h="544" extrusionOk="0">
                  <a:moveTo>
                    <a:pt x="262" y="0"/>
                  </a:moveTo>
                  <a:cubicBezTo>
                    <a:pt x="0" y="0"/>
                    <a:pt x="0" y="261"/>
                    <a:pt x="0" y="261"/>
                  </a:cubicBezTo>
                  <a:cubicBezTo>
                    <a:pt x="0" y="544"/>
                    <a:pt x="0" y="544"/>
                    <a:pt x="262" y="544"/>
                  </a:cubicBezTo>
                  <a:lnTo>
                    <a:pt x="262" y="261"/>
                  </a:lnTo>
                  <a:lnTo>
                    <a:pt x="262"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2"/>
            <p:cNvSpPr/>
            <p:nvPr/>
          </p:nvSpPr>
          <p:spPr>
            <a:xfrm>
              <a:off x="3925850" y="3561325"/>
              <a:ext cx="13625" cy="13600"/>
            </a:xfrm>
            <a:custGeom>
              <a:avLst/>
              <a:gdLst/>
              <a:ahLst/>
              <a:cxnLst/>
              <a:rect l="l" t="t" r="r" b="b"/>
              <a:pathLst>
                <a:path w="545" h="544" extrusionOk="0">
                  <a:moveTo>
                    <a:pt x="262" y="0"/>
                  </a:moveTo>
                  <a:cubicBezTo>
                    <a:pt x="1" y="0"/>
                    <a:pt x="1" y="261"/>
                    <a:pt x="1" y="261"/>
                  </a:cubicBezTo>
                  <a:cubicBezTo>
                    <a:pt x="1" y="544"/>
                    <a:pt x="1" y="544"/>
                    <a:pt x="262" y="544"/>
                  </a:cubicBezTo>
                  <a:cubicBezTo>
                    <a:pt x="262" y="544"/>
                    <a:pt x="545" y="544"/>
                    <a:pt x="545" y="261"/>
                  </a:cubicBezTo>
                  <a:lnTo>
                    <a:pt x="262"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
            <p:cNvSpPr/>
            <p:nvPr/>
          </p:nvSpPr>
          <p:spPr>
            <a:xfrm>
              <a:off x="3898650" y="3561325"/>
              <a:ext cx="13625" cy="13600"/>
            </a:xfrm>
            <a:custGeom>
              <a:avLst/>
              <a:gdLst/>
              <a:ahLst/>
              <a:cxnLst/>
              <a:rect l="l" t="t" r="r" b="b"/>
              <a:pathLst>
                <a:path w="545" h="544" extrusionOk="0">
                  <a:moveTo>
                    <a:pt x="262" y="0"/>
                  </a:moveTo>
                  <a:lnTo>
                    <a:pt x="1" y="261"/>
                  </a:lnTo>
                  <a:cubicBezTo>
                    <a:pt x="1" y="544"/>
                    <a:pt x="262" y="544"/>
                    <a:pt x="262" y="544"/>
                  </a:cubicBezTo>
                  <a:cubicBezTo>
                    <a:pt x="545" y="544"/>
                    <a:pt x="545" y="544"/>
                    <a:pt x="545" y="261"/>
                  </a:cubicBezTo>
                  <a:cubicBezTo>
                    <a:pt x="545" y="261"/>
                    <a:pt x="545"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2"/>
            <p:cNvSpPr/>
            <p:nvPr/>
          </p:nvSpPr>
          <p:spPr>
            <a:xfrm>
              <a:off x="3877975" y="3561325"/>
              <a:ext cx="13625" cy="13600"/>
            </a:xfrm>
            <a:custGeom>
              <a:avLst/>
              <a:gdLst/>
              <a:ahLst/>
              <a:cxnLst/>
              <a:rect l="l" t="t" r="r" b="b"/>
              <a:pathLst>
                <a:path w="545" h="544" extrusionOk="0">
                  <a:moveTo>
                    <a:pt x="284" y="0"/>
                  </a:moveTo>
                  <a:cubicBezTo>
                    <a:pt x="1" y="0"/>
                    <a:pt x="1" y="261"/>
                    <a:pt x="1" y="261"/>
                  </a:cubicBezTo>
                  <a:cubicBezTo>
                    <a:pt x="1" y="544"/>
                    <a:pt x="1" y="544"/>
                    <a:pt x="284" y="544"/>
                  </a:cubicBezTo>
                  <a:cubicBezTo>
                    <a:pt x="284" y="544"/>
                    <a:pt x="545" y="544"/>
                    <a:pt x="545" y="261"/>
                  </a:cubicBezTo>
                  <a:lnTo>
                    <a:pt x="284"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
            <p:cNvSpPr/>
            <p:nvPr/>
          </p:nvSpPr>
          <p:spPr>
            <a:xfrm>
              <a:off x="3850775" y="3561325"/>
              <a:ext cx="13625" cy="13600"/>
            </a:xfrm>
            <a:custGeom>
              <a:avLst/>
              <a:gdLst/>
              <a:ahLst/>
              <a:cxnLst/>
              <a:rect l="l" t="t" r="r" b="b"/>
              <a:pathLst>
                <a:path w="545" h="544" extrusionOk="0">
                  <a:moveTo>
                    <a:pt x="284" y="0"/>
                  </a:moveTo>
                  <a:lnTo>
                    <a:pt x="1" y="261"/>
                  </a:lnTo>
                  <a:cubicBezTo>
                    <a:pt x="1" y="544"/>
                    <a:pt x="284" y="544"/>
                    <a:pt x="284" y="544"/>
                  </a:cubicBezTo>
                  <a:cubicBezTo>
                    <a:pt x="284" y="544"/>
                    <a:pt x="545" y="544"/>
                    <a:pt x="545" y="261"/>
                  </a:cubicBezTo>
                  <a:lnTo>
                    <a:pt x="284"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2"/>
            <p:cNvSpPr/>
            <p:nvPr/>
          </p:nvSpPr>
          <p:spPr>
            <a:xfrm>
              <a:off x="3966650" y="3581450"/>
              <a:ext cx="6550" cy="13625"/>
            </a:xfrm>
            <a:custGeom>
              <a:avLst/>
              <a:gdLst/>
              <a:ahLst/>
              <a:cxnLst/>
              <a:rect l="l" t="t" r="r" b="b"/>
              <a:pathLst>
                <a:path w="262" h="545" extrusionOk="0">
                  <a:moveTo>
                    <a:pt x="0" y="0"/>
                  </a:moveTo>
                  <a:lnTo>
                    <a:pt x="0" y="283"/>
                  </a:lnTo>
                  <a:lnTo>
                    <a:pt x="0" y="544"/>
                  </a:lnTo>
                  <a:cubicBezTo>
                    <a:pt x="262" y="544"/>
                    <a:pt x="262" y="544"/>
                    <a:pt x="262" y="283"/>
                  </a:cubicBezTo>
                  <a:cubicBezTo>
                    <a:pt x="262" y="283"/>
                    <a:pt x="262"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2"/>
            <p:cNvSpPr/>
            <p:nvPr/>
          </p:nvSpPr>
          <p:spPr>
            <a:xfrm>
              <a:off x="3986775" y="3581450"/>
              <a:ext cx="13625" cy="13625"/>
            </a:xfrm>
            <a:custGeom>
              <a:avLst/>
              <a:gdLst/>
              <a:ahLst/>
              <a:cxnLst/>
              <a:rect l="l" t="t" r="r" b="b"/>
              <a:pathLst>
                <a:path w="545" h="545" extrusionOk="0">
                  <a:moveTo>
                    <a:pt x="283" y="0"/>
                  </a:moveTo>
                  <a:lnTo>
                    <a:pt x="0" y="283"/>
                  </a:lnTo>
                  <a:cubicBezTo>
                    <a:pt x="0" y="544"/>
                    <a:pt x="283" y="544"/>
                    <a:pt x="283" y="544"/>
                  </a:cubicBezTo>
                  <a:cubicBezTo>
                    <a:pt x="544" y="544"/>
                    <a:pt x="544" y="544"/>
                    <a:pt x="544" y="283"/>
                  </a:cubicBezTo>
                  <a:cubicBezTo>
                    <a:pt x="544" y="283"/>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2"/>
            <p:cNvSpPr/>
            <p:nvPr/>
          </p:nvSpPr>
          <p:spPr>
            <a:xfrm>
              <a:off x="4013975" y="3581450"/>
              <a:ext cx="13625" cy="13625"/>
            </a:xfrm>
            <a:custGeom>
              <a:avLst/>
              <a:gdLst/>
              <a:ahLst/>
              <a:cxnLst/>
              <a:rect l="l" t="t" r="r" b="b"/>
              <a:pathLst>
                <a:path w="545" h="545" extrusionOk="0">
                  <a:moveTo>
                    <a:pt x="283" y="0"/>
                  </a:moveTo>
                  <a:cubicBezTo>
                    <a:pt x="0" y="0"/>
                    <a:pt x="0" y="283"/>
                    <a:pt x="0" y="283"/>
                  </a:cubicBezTo>
                  <a:cubicBezTo>
                    <a:pt x="0" y="544"/>
                    <a:pt x="0" y="544"/>
                    <a:pt x="283" y="544"/>
                  </a:cubicBezTo>
                  <a:cubicBezTo>
                    <a:pt x="283" y="544"/>
                    <a:pt x="544" y="544"/>
                    <a:pt x="544" y="283"/>
                  </a:cubicBezTo>
                  <a:lnTo>
                    <a:pt x="283"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2"/>
            <p:cNvSpPr/>
            <p:nvPr/>
          </p:nvSpPr>
          <p:spPr>
            <a:xfrm>
              <a:off x="4041175" y="3581450"/>
              <a:ext cx="7100" cy="13625"/>
            </a:xfrm>
            <a:custGeom>
              <a:avLst/>
              <a:gdLst/>
              <a:ahLst/>
              <a:cxnLst/>
              <a:rect l="l" t="t" r="r" b="b"/>
              <a:pathLst>
                <a:path w="284" h="545" extrusionOk="0">
                  <a:moveTo>
                    <a:pt x="0" y="0"/>
                  </a:moveTo>
                  <a:lnTo>
                    <a:pt x="0" y="283"/>
                  </a:lnTo>
                  <a:lnTo>
                    <a:pt x="0" y="544"/>
                  </a:lnTo>
                  <a:cubicBezTo>
                    <a:pt x="283" y="544"/>
                    <a:pt x="283" y="544"/>
                    <a:pt x="283" y="283"/>
                  </a:cubicBezTo>
                  <a:cubicBezTo>
                    <a:pt x="283" y="283"/>
                    <a:pt x="283" y="0"/>
                    <a:pt x="0"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2"/>
            <p:cNvSpPr/>
            <p:nvPr/>
          </p:nvSpPr>
          <p:spPr>
            <a:xfrm>
              <a:off x="4061850" y="3581450"/>
              <a:ext cx="13625" cy="13625"/>
            </a:xfrm>
            <a:custGeom>
              <a:avLst/>
              <a:gdLst/>
              <a:ahLst/>
              <a:cxnLst/>
              <a:rect l="l" t="t" r="r" b="b"/>
              <a:pathLst>
                <a:path w="545" h="545" extrusionOk="0">
                  <a:moveTo>
                    <a:pt x="261" y="0"/>
                  </a:moveTo>
                  <a:lnTo>
                    <a:pt x="0" y="283"/>
                  </a:lnTo>
                  <a:cubicBezTo>
                    <a:pt x="0" y="544"/>
                    <a:pt x="261" y="544"/>
                    <a:pt x="261" y="544"/>
                  </a:cubicBezTo>
                  <a:cubicBezTo>
                    <a:pt x="261" y="544"/>
                    <a:pt x="544" y="544"/>
                    <a:pt x="544" y="283"/>
                  </a:cubicBezTo>
                  <a:lnTo>
                    <a:pt x="261"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2"/>
            <p:cNvSpPr/>
            <p:nvPr/>
          </p:nvSpPr>
          <p:spPr>
            <a:xfrm>
              <a:off x="4089050" y="3581450"/>
              <a:ext cx="13600" cy="13625"/>
            </a:xfrm>
            <a:custGeom>
              <a:avLst/>
              <a:gdLst/>
              <a:ahLst/>
              <a:cxnLst/>
              <a:rect l="l" t="t" r="r" b="b"/>
              <a:pathLst>
                <a:path w="544" h="545" extrusionOk="0">
                  <a:moveTo>
                    <a:pt x="261" y="0"/>
                  </a:moveTo>
                  <a:cubicBezTo>
                    <a:pt x="0" y="0"/>
                    <a:pt x="0" y="283"/>
                    <a:pt x="0" y="283"/>
                  </a:cubicBezTo>
                  <a:cubicBezTo>
                    <a:pt x="0" y="544"/>
                    <a:pt x="0" y="544"/>
                    <a:pt x="261" y="544"/>
                  </a:cubicBezTo>
                  <a:cubicBezTo>
                    <a:pt x="261" y="544"/>
                    <a:pt x="544" y="544"/>
                    <a:pt x="544" y="283"/>
                  </a:cubicBezTo>
                  <a:lnTo>
                    <a:pt x="261"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2"/>
            <p:cNvSpPr/>
            <p:nvPr/>
          </p:nvSpPr>
          <p:spPr>
            <a:xfrm>
              <a:off x="4109175" y="3581450"/>
              <a:ext cx="13625" cy="13625"/>
            </a:xfrm>
            <a:custGeom>
              <a:avLst/>
              <a:gdLst/>
              <a:ahLst/>
              <a:cxnLst/>
              <a:rect l="l" t="t" r="r" b="b"/>
              <a:pathLst>
                <a:path w="545" h="545" extrusionOk="0">
                  <a:moveTo>
                    <a:pt x="283" y="0"/>
                  </a:moveTo>
                  <a:lnTo>
                    <a:pt x="0" y="283"/>
                  </a:lnTo>
                  <a:cubicBezTo>
                    <a:pt x="0" y="544"/>
                    <a:pt x="283" y="544"/>
                    <a:pt x="283" y="544"/>
                  </a:cubicBezTo>
                  <a:cubicBezTo>
                    <a:pt x="544" y="544"/>
                    <a:pt x="544" y="544"/>
                    <a:pt x="544" y="283"/>
                  </a:cubicBezTo>
                  <a:cubicBezTo>
                    <a:pt x="544" y="283"/>
                    <a:pt x="544" y="0"/>
                    <a:pt x="283"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
            <p:cNvSpPr/>
            <p:nvPr/>
          </p:nvSpPr>
          <p:spPr>
            <a:xfrm>
              <a:off x="3939450" y="3581450"/>
              <a:ext cx="13625" cy="13625"/>
            </a:xfrm>
            <a:custGeom>
              <a:avLst/>
              <a:gdLst/>
              <a:ahLst/>
              <a:cxnLst/>
              <a:rect l="l" t="t" r="r" b="b"/>
              <a:pathLst>
                <a:path w="545" h="545" extrusionOk="0">
                  <a:moveTo>
                    <a:pt x="262" y="0"/>
                  </a:moveTo>
                  <a:cubicBezTo>
                    <a:pt x="1" y="0"/>
                    <a:pt x="1" y="283"/>
                    <a:pt x="1" y="283"/>
                  </a:cubicBezTo>
                  <a:cubicBezTo>
                    <a:pt x="1" y="544"/>
                    <a:pt x="1" y="544"/>
                    <a:pt x="262" y="544"/>
                  </a:cubicBezTo>
                  <a:cubicBezTo>
                    <a:pt x="262" y="544"/>
                    <a:pt x="544" y="544"/>
                    <a:pt x="544" y="283"/>
                  </a:cubicBezTo>
                  <a:lnTo>
                    <a:pt x="262"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
            <p:cNvSpPr/>
            <p:nvPr/>
          </p:nvSpPr>
          <p:spPr>
            <a:xfrm>
              <a:off x="3912250" y="3581450"/>
              <a:ext cx="13625" cy="13625"/>
            </a:xfrm>
            <a:custGeom>
              <a:avLst/>
              <a:gdLst/>
              <a:ahLst/>
              <a:cxnLst/>
              <a:rect l="l" t="t" r="r" b="b"/>
              <a:pathLst>
                <a:path w="545" h="545" extrusionOk="0">
                  <a:moveTo>
                    <a:pt x="262" y="0"/>
                  </a:moveTo>
                  <a:lnTo>
                    <a:pt x="1" y="283"/>
                  </a:lnTo>
                  <a:cubicBezTo>
                    <a:pt x="1" y="544"/>
                    <a:pt x="262" y="544"/>
                    <a:pt x="262" y="544"/>
                  </a:cubicBezTo>
                  <a:cubicBezTo>
                    <a:pt x="545" y="544"/>
                    <a:pt x="545" y="544"/>
                    <a:pt x="545" y="283"/>
                  </a:cubicBezTo>
                  <a:cubicBezTo>
                    <a:pt x="545" y="283"/>
                    <a:pt x="545" y="0"/>
                    <a:pt x="262"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2"/>
            <p:cNvSpPr/>
            <p:nvPr/>
          </p:nvSpPr>
          <p:spPr>
            <a:xfrm>
              <a:off x="3891575" y="3581450"/>
              <a:ext cx="7100" cy="13625"/>
            </a:xfrm>
            <a:custGeom>
              <a:avLst/>
              <a:gdLst/>
              <a:ahLst/>
              <a:cxnLst/>
              <a:rect l="l" t="t" r="r" b="b"/>
              <a:pathLst>
                <a:path w="284" h="545" extrusionOk="0">
                  <a:moveTo>
                    <a:pt x="1" y="0"/>
                  </a:moveTo>
                  <a:lnTo>
                    <a:pt x="1" y="283"/>
                  </a:lnTo>
                  <a:lnTo>
                    <a:pt x="1" y="544"/>
                  </a:lnTo>
                  <a:cubicBezTo>
                    <a:pt x="284" y="544"/>
                    <a:pt x="284" y="544"/>
                    <a:pt x="284" y="283"/>
                  </a:cubicBezTo>
                  <a:cubicBezTo>
                    <a:pt x="284" y="283"/>
                    <a:pt x="284" y="0"/>
                    <a:pt x="1"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2"/>
            <p:cNvSpPr/>
            <p:nvPr/>
          </p:nvSpPr>
          <p:spPr>
            <a:xfrm>
              <a:off x="3864375" y="3581450"/>
              <a:ext cx="13625" cy="13625"/>
            </a:xfrm>
            <a:custGeom>
              <a:avLst/>
              <a:gdLst/>
              <a:ahLst/>
              <a:cxnLst/>
              <a:rect l="l" t="t" r="r" b="b"/>
              <a:pathLst>
                <a:path w="545" h="545" extrusionOk="0">
                  <a:moveTo>
                    <a:pt x="284" y="0"/>
                  </a:moveTo>
                  <a:cubicBezTo>
                    <a:pt x="1" y="0"/>
                    <a:pt x="1" y="283"/>
                    <a:pt x="1" y="283"/>
                  </a:cubicBezTo>
                  <a:cubicBezTo>
                    <a:pt x="1" y="544"/>
                    <a:pt x="1" y="544"/>
                    <a:pt x="284" y="544"/>
                  </a:cubicBezTo>
                  <a:cubicBezTo>
                    <a:pt x="284" y="544"/>
                    <a:pt x="545" y="544"/>
                    <a:pt x="545" y="283"/>
                  </a:cubicBezTo>
                  <a:lnTo>
                    <a:pt x="284" y="0"/>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
            <p:cNvSpPr/>
            <p:nvPr/>
          </p:nvSpPr>
          <p:spPr>
            <a:xfrm>
              <a:off x="3837175" y="3581450"/>
              <a:ext cx="13625" cy="13625"/>
            </a:xfrm>
            <a:custGeom>
              <a:avLst/>
              <a:gdLst/>
              <a:ahLst/>
              <a:cxnLst/>
              <a:rect l="l" t="t" r="r" b="b"/>
              <a:pathLst>
                <a:path w="545" h="545" extrusionOk="0">
                  <a:moveTo>
                    <a:pt x="284" y="0"/>
                  </a:moveTo>
                  <a:lnTo>
                    <a:pt x="1" y="283"/>
                  </a:lnTo>
                  <a:cubicBezTo>
                    <a:pt x="1" y="544"/>
                    <a:pt x="284" y="544"/>
                    <a:pt x="284" y="544"/>
                  </a:cubicBezTo>
                  <a:cubicBezTo>
                    <a:pt x="545" y="544"/>
                    <a:pt x="545" y="544"/>
                    <a:pt x="545" y="283"/>
                  </a:cubicBezTo>
                  <a:cubicBezTo>
                    <a:pt x="545" y="283"/>
                    <a:pt x="545" y="0"/>
                    <a:pt x="284" y="0"/>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2"/>
            <p:cNvSpPr/>
            <p:nvPr/>
          </p:nvSpPr>
          <p:spPr>
            <a:xfrm>
              <a:off x="3973175" y="3608625"/>
              <a:ext cx="13625" cy="7100"/>
            </a:xfrm>
            <a:custGeom>
              <a:avLst/>
              <a:gdLst/>
              <a:ahLst/>
              <a:cxnLst/>
              <a:rect l="l" t="t" r="r" b="b"/>
              <a:pathLst>
                <a:path w="545" h="284" extrusionOk="0">
                  <a:moveTo>
                    <a:pt x="283" y="1"/>
                  </a:moveTo>
                  <a:cubicBezTo>
                    <a:pt x="283" y="1"/>
                    <a:pt x="1" y="1"/>
                    <a:pt x="1" y="284"/>
                  </a:cubicBezTo>
                  <a:lnTo>
                    <a:pt x="544" y="284"/>
                  </a:lnTo>
                  <a:cubicBezTo>
                    <a:pt x="544" y="1"/>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2"/>
            <p:cNvSpPr/>
            <p:nvPr/>
          </p:nvSpPr>
          <p:spPr>
            <a:xfrm>
              <a:off x="4000375" y="3608625"/>
              <a:ext cx="13625" cy="7100"/>
            </a:xfrm>
            <a:custGeom>
              <a:avLst/>
              <a:gdLst/>
              <a:ahLst/>
              <a:cxnLst/>
              <a:rect l="l" t="t" r="r" b="b"/>
              <a:pathLst>
                <a:path w="545" h="284" extrusionOk="0">
                  <a:moveTo>
                    <a:pt x="283" y="1"/>
                  </a:moveTo>
                  <a:cubicBezTo>
                    <a:pt x="0" y="1"/>
                    <a:pt x="0" y="1"/>
                    <a:pt x="0" y="284"/>
                  </a:cubicBezTo>
                  <a:lnTo>
                    <a:pt x="544" y="284"/>
                  </a:lnTo>
                  <a:cubicBezTo>
                    <a:pt x="544" y="1"/>
                    <a:pt x="283"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2"/>
            <p:cNvSpPr/>
            <p:nvPr/>
          </p:nvSpPr>
          <p:spPr>
            <a:xfrm>
              <a:off x="4027575" y="3608625"/>
              <a:ext cx="7100" cy="7100"/>
            </a:xfrm>
            <a:custGeom>
              <a:avLst/>
              <a:gdLst/>
              <a:ahLst/>
              <a:cxnLst/>
              <a:rect l="l" t="t" r="r" b="b"/>
              <a:pathLst>
                <a:path w="284" h="284" extrusionOk="0">
                  <a:moveTo>
                    <a:pt x="283" y="1"/>
                  </a:moveTo>
                  <a:cubicBezTo>
                    <a:pt x="0" y="1"/>
                    <a:pt x="0" y="1"/>
                    <a:pt x="0" y="284"/>
                  </a:cubicBezTo>
                  <a:lnTo>
                    <a:pt x="283" y="284"/>
                  </a:lnTo>
                  <a:lnTo>
                    <a:pt x="283"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2"/>
            <p:cNvSpPr/>
            <p:nvPr/>
          </p:nvSpPr>
          <p:spPr>
            <a:xfrm>
              <a:off x="4048250" y="3608625"/>
              <a:ext cx="13625" cy="7100"/>
            </a:xfrm>
            <a:custGeom>
              <a:avLst/>
              <a:gdLst/>
              <a:ahLst/>
              <a:cxnLst/>
              <a:rect l="l" t="t" r="r" b="b"/>
              <a:pathLst>
                <a:path w="545" h="284" extrusionOk="0">
                  <a:moveTo>
                    <a:pt x="261" y="1"/>
                  </a:moveTo>
                  <a:cubicBezTo>
                    <a:pt x="261" y="1"/>
                    <a:pt x="0" y="1"/>
                    <a:pt x="0" y="284"/>
                  </a:cubicBezTo>
                  <a:lnTo>
                    <a:pt x="544" y="284"/>
                  </a:lnTo>
                  <a:cubicBezTo>
                    <a:pt x="544" y="1"/>
                    <a:pt x="544"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2"/>
            <p:cNvSpPr/>
            <p:nvPr/>
          </p:nvSpPr>
          <p:spPr>
            <a:xfrm>
              <a:off x="4075450" y="3608625"/>
              <a:ext cx="13625" cy="7100"/>
            </a:xfrm>
            <a:custGeom>
              <a:avLst/>
              <a:gdLst/>
              <a:ahLst/>
              <a:cxnLst/>
              <a:rect l="l" t="t" r="r" b="b"/>
              <a:pathLst>
                <a:path w="545" h="284" extrusionOk="0">
                  <a:moveTo>
                    <a:pt x="261" y="1"/>
                  </a:moveTo>
                  <a:cubicBezTo>
                    <a:pt x="0" y="1"/>
                    <a:pt x="0" y="1"/>
                    <a:pt x="0" y="284"/>
                  </a:cubicBezTo>
                  <a:lnTo>
                    <a:pt x="544" y="284"/>
                  </a:lnTo>
                  <a:cubicBezTo>
                    <a:pt x="544" y="1"/>
                    <a:pt x="261"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2"/>
            <p:cNvSpPr/>
            <p:nvPr/>
          </p:nvSpPr>
          <p:spPr>
            <a:xfrm>
              <a:off x="4102625" y="3608625"/>
              <a:ext cx="6575" cy="7100"/>
            </a:xfrm>
            <a:custGeom>
              <a:avLst/>
              <a:gdLst/>
              <a:ahLst/>
              <a:cxnLst/>
              <a:rect l="l" t="t" r="r" b="b"/>
              <a:pathLst>
                <a:path w="263" h="284" extrusionOk="0">
                  <a:moveTo>
                    <a:pt x="1" y="1"/>
                  </a:moveTo>
                  <a:lnTo>
                    <a:pt x="1" y="284"/>
                  </a:lnTo>
                  <a:lnTo>
                    <a:pt x="262" y="284"/>
                  </a:lnTo>
                  <a:cubicBezTo>
                    <a:pt x="262" y="1"/>
                    <a:pt x="262" y="1"/>
                    <a:pt x="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2"/>
            <p:cNvSpPr/>
            <p:nvPr/>
          </p:nvSpPr>
          <p:spPr>
            <a:xfrm>
              <a:off x="3953050" y="3608625"/>
              <a:ext cx="6550" cy="7100"/>
            </a:xfrm>
            <a:custGeom>
              <a:avLst/>
              <a:gdLst/>
              <a:ahLst/>
              <a:cxnLst/>
              <a:rect l="l" t="t" r="r" b="b"/>
              <a:pathLst>
                <a:path w="262" h="284" extrusionOk="0">
                  <a:moveTo>
                    <a:pt x="262" y="1"/>
                  </a:moveTo>
                  <a:cubicBezTo>
                    <a:pt x="0" y="1"/>
                    <a:pt x="0" y="1"/>
                    <a:pt x="0" y="284"/>
                  </a:cubicBezTo>
                  <a:lnTo>
                    <a:pt x="262" y="284"/>
                  </a:lnTo>
                  <a:lnTo>
                    <a:pt x="262"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2"/>
            <p:cNvSpPr/>
            <p:nvPr/>
          </p:nvSpPr>
          <p:spPr>
            <a:xfrm>
              <a:off x="3925850" y="3608625"/>
              <a:ext cx="13625" cy="7100"/>
            </a:xfrm>
            <a:custGeom>
              <a:avLst/>
              <a:gdLst/>
              <a:ahLst/>
              <a:cxnLst/>
              <a:rect l="l" t="t" r="r" b="b"/>
              <a:pathLst>
                <a:path w="545" h="284" extrusionOk="0">
                  <a:moveTo>
                    <a:pt x="262" y="1"/>
                  </a:moveTo>
                  <a:cubicBezTo>
                    <a:pt x="1" y="1"/>
                    <a:pt x="1" y="1"/>
                    <a:pt x="1" y="284"/>
                  </a:cubicBezTo>
                  <a:lnTo>
                    <a:pt x="545" y="284"/>
                  </a:lnTo>
                  <a:cubicBezTo>
                    <a:pt x="545" y="1"/>
                    <a:pt x="262"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2"/>
            <p:cNvSpPr/>
            <p:nvPr/>
          </p:nvSpPr>
          <p:spPr>
            <a:xfrm>
              <a:off x="3898650" y="3608625"/>
              <a:ext cx="13625" cy="7100"/>
            </a:xfrm>
            <a:custGeom>
              <a:avLst/>
              <a:gdLst/>
              <a:ahLst/>
              <a:cxnLst/>
              <a:rect l="l" t="t" r="r" b="b"/>
              <a:pathLst>
                <a:path w="545" h="284" extrusionOk="0">
                  <a:moveTo>
                    <a:pt x="262" y="1"/>
                  </a:moveTo>
                  <a:cubicBezTo>
                    <a:pt x="262" y="1"/>
                    <a:pt x="1" y="1"/>
                    <a:pt x="1" y="284"/>
                  </a:cubicBezTo>
                  <a:lnTo>
                    <a:pt x="545" y="284"/>
                  </a:lnTo>
                  <a:cubicBezTo>
                    <a:pt x="545" y="1"/>
                    <a:pt x="545"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2"/>
            <p:cNvSpPr/>
            <p:nvPr/>
          </p:nvSpPr>
          <p:spPr>
            <a:xfrm>
              <a:off x="3877975" y="3608625"/>
              <a:ext cx="13625" cy="7100"/>
            </a:xfrm>
            <a:custGeom>
              <a:avLst/>
              <a:gdLst/>
              <a:ahLst/>
              <a:cxnLst/>
              <a:rect l="l" t="t" r="r" b="b"/>
              <a:pathLst>
                <a:path w="545" h="284" extrusionOk="0">
                  <a:moveTo>
                    <a:pt x="284" y="1"/>
                  </a:moveTo>
                  <a:cubicBezTo>
                    <a:pt x="1" y="1"/>
                    <a:pt x="1" y="1"/>
                    <a:pt x="1" y="284"/>
                  </a:cubicBezTo>
                  <a:lnTo>
                    <a:pt x="545" y="284"/>
                  </a:lnTo>
                  <a:cubicBezTo>
                    <a:pt x="545" y="1"/>
                    <a:pt x="284" y="1"/>
                    <a:pt x="284"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2"/>
            <p:cNvSpPr/>
            <p:nvPr/>
          </p:nvSpPr>
          <p:spPr>
            <a:xfrm>
              <a:off x="3850775" y="3608625"/>
              <a:ext cx="13625" cy="7100"/>
            </a:xfrm>
            <a:custGeom>
              <a:avLst/>
              <a:gdLst/>
              <a:ahLst/>
              <a:cxnLst/>
              <a:rect l="l" t="t" r="r" b="b"/>
              <a:pathLst>
                <a:path w="545" h="284" extrusionOk="0">
                  <a:moveTo>
                    <a:pt x="284" y="1"/>
                  </a:moveTo>
                  <a:cubicBezTo>
                    <a:pt x="284" y="1"/>
                    <a:pt x="1" y="1"/>
                    <a:pt x="1" y="284"/>
                  </a:cubicBezTo>
                  <a:lnTo>
                    <a:pt x="545" y="284"/>
                  </a:lnTo>
                  <a:cubicBezTo>
                    <a:pt x="545" y="1"/>
                    <a:pt x="284" y="1"/>
                    <a:pt x="284"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
            <p:cNvSpPr/>
            <p:nvPr/>
          </p:nvSpPr>
          <p:spPr>
            <a:xfrm>
              <a:off x="3966650" y="3629300"/>
              <a:ext cx="6550" cy="6550"/>
            </a:xfrm>
            <a:custGeom>
              <a:avLst/>
              <a:gdLst/>
              <a:ahLst/>
              <a:cxnLst/>
              <a:rect l="l" t="t" r="r" b="b"/>
              <a:pathLst>
                <a:path w="262" h="262" extrusionOk="0">
                  <a:moveTo>
                    <a:pt x="0" y="1"/>
                  </a:moveTo>
                  <a:lnTo>
                    <a:pt x="0" y="262"/>
                  </a:lnTo>
                  <a:lnTo>
                    <a:pt x="262" y="262"/>
                  </a:lnTo>
                  <a:cubicBezTo>
                    <a:pt x="262" y="1"/>
                    <a:pt x="262" y="1"/>
                    <a:pt x="0"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2"/>
            <p:cNvSpPr/>
            <p:nvPr/>
          </p:nvSpPr>
          <p:spPr>
            <a:xfrm>
              <a:off x="3986775" y="3629300"/>
              <a:ext cx="13625" cy="6550"/>
            </a:xfrm>
            <a:custGeom>
              <a:avLst/>
              <a:gdLst/>
              <a:ahLst/>
              <a:cxnLst/>
              <a:rect l="l" t="t" r="r" b="b"/>
              <a:pathLst>
                <a:path w="545" h="262" extrusionOk="0">
                  <a:moveTo>
                    <a:pt x="283" y="1"/>
                  </a:moveTo>
                  <a:cubicBezTo>
                    <a:pt x="283" y="1"/>
                    <a:pt x="0" y="1"/>
                    <a:pt x="0" y="262"/>
                  </a:cubicBezTo>
                  <a:lnTo>
                    <a:pt x="544" y="262"/>
                  </a:lnTo>
                  <a:cubicBezTo>
                    <a:pt x="544" y="1"/>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2"/>
            <p:cNvSpPr/>
            <p:nvPr/>
          </p:nvSpPr>
          <p:spPr>
            <a:xfrm>
              <a:off x="4013975" y="3629300"/>
              <a:ext cx="13625" cy="6550"/>
            </a:xfrm>
            <a:custGeom>
              <a:avLst/>
              <a:gdLst/>
              <a:ahLst/>
              <a:cxnLst/>
              <a:rect l="l" t="t" r="r" b="b"/>
              <a:pathLst>
                <a:path w="545" h="262" extrusionOk="0">
                  <a:moveTo>
                    <a:pt x="283" y="1"/>
                  </a:moveTo>
                  <a:cubicBezTo>
                    <a:pt x="0" y="1"/>
                    <a:pt x="0" y="1"/>
                    <a:pt x="0" y="262"/>
                  </a:cubicBezTo>
                  <a:lnTo>
                    <a:pt x="544" y="262"/>
                  </a:lnTo>
                  <a:cubicBezTo>
                    <a:pt x="544" y="1"/>
                    <a:pt x="283"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
            <p:cNvSpPr/>
            <p:nvPr/>
          </p:nvSpPr>
          <p:spPr>
            <a:xfrm>
              <a:off x="4041175" y="3629300"/>
              <a:ext cx="7100" cy="6550"/>
            </a:xfrm>
            <a:custGeom>
              <a:avLst/>
              <a:gdLst/>
              <a:ahLst/>
              <a:cxnLst/>
              <a:rect l="l" t="t" r="r" b="b"/>
              <a:pathLst>
                <a:path w="284" h="262" extrusionOk="0">
                  <a:moveTo>
                    <a:pt x="0" y="1"/>
                  </a:moveTo>
                  <a:lnTo>
                    <a:pt x="0" y="262"/>
                  </a:lnTo>
                  <a:lnTo>
                    <a:pt x="283" y="262"/>
                  </a:lnTo>
                  <a:cubicBezTo>
                    <a:pt x="283" y="1"/>
                    <a:pt x="283" y="1"/>
                    <a:pt x="0"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2"/>
            <p:cNvSpPr/>
            <p:nvPr/>
          </p:nvSpPr>
          <p:spPr>
            <a:xfrm>
              <a:off x="4061850" y="3629300"/>
              <a:ext cx="13625" cy="6550"/>
            </a:xfrm>
            <a:custGeom>
              <a:avLst/>
              <a:gdLst/>
              <a:ahLst/>
              <a:cxnLst/>
              <a:rect l="l" t="t" r="r" b="b"/>
              <a:pathLst>
                <a:path w="545" h="262" extrusionOk="0">
                  <a:moveTo>
                    <a:pt x="261" y="1"/>
                  </a:moveTo>
                  <a:cubicBezTo>
                    <a:pt x="261" y="1"/>
                    <a:pt x="0" y="1"/>
                    <a:pt x="0" y="262"/>
                  </a:cubicBezTo>
                  <a:lnTo>
                    <a:pt x="544" y="262"/>
                  </a:lnTo>
                  <a:cubicBezTo>
                    <a:pt x="544" y="1"/>
                    <a:pt x="261"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
            <p:cNvSpPr/>
            <p:nvPr/>
          </p:nvSpPr>
          <p:spPr>
            <a:xfrm>
              <a:off x="3939450" y="3629300"/>
              <a:ext cx="13625" cy="6550"/>
            </a:xfrm>
            <a:custGeom>
              <a:avLst/>
              <a:gdLst/>
              <a:ahLst/>
              <a:cxnLst/>
              <a:rect l="l" t="t" r="r" b="b"/>
              <a:pathLst>
                <a:path w="545" h="262" extrusionOk="0">
                  <a:moveTo>
                    <a:pt x="262" y="1"/>
                  </a:moveTo>
                  <a:cubicBezTo>
                    <a:pt x="1" y="1"/>
                    <a:pt x="1" y="1"/>
                    <a:pt x="1" y="262"/>
                  </a:cubicBezTo>
                  <a:lnTo>
                    <a:pt x="544" y="262"/>
                  </a:lnTo>
                  <a:cubicBezTo>
                    <a:pt x="544" y="1"/>
                    <a:pt x="262"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2"/>
            <p:cNvSpPr/>
            <p:nvPr/>
          </p:nvSpPr>
          <p:spPr>
            <a:xfrm>
              <a:off x="3912250" y="3629300"/>
              <a:ext cx="13625" cy="6550"/>
            </a:xfrm>
            <a:custGeom>
              <a:avLst/>
              <a:gdLst/>
              <a:ahLst/>
              <a:cxnLst/>
              <a:rect l="l" t="t" r="r" b="b"/>
              <a:pathLst>
                <a:path w="545" h="262" extrusionOk="0">
                  <a:moveTo>
                    <a:pt x="262" y="1"/>
                  </a:moveTo>
                  <a:cubicBezTo>
                    <a:pt x="262" y="1"/>
                    <a:pt x="1" y="1"/>
                    <a:pt x="1" y="262"/>
                  </a:cubicBezTo>
                  <a:lnTo>
                    <a:pt x="545" y="262"/>
                  </a:lnTo>
                  <a:cubicBezTo>
                    <a:pt x="545" y="1"/>
                    <a:pt x="545"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2"/>
            <p:cNvSpPr/>
            <p:nvPr/>
          </p:nvSpPr>
          <p:spPr>
            <a:xfrm>
              <a:off x="3891575" y="3629300"/>
              <a:ext cx="7100" cy="6550"/>
            </a:xfrm>
            <a:custGeom>
              <a:avLst/>
              <a:gdLst/>
              <a:ahLst/>
              <a:cxnLst/>
              <a:rect l="l" t="t" r="r" b="b"/>
              <a:pathLst>
                <a:path w="284" h="262" extrusionOk="0">
                  <a:moveTo>
                    <a:pt x="1" y="1"/>
                  </a:moveTo>
                  <a:lnTo>
                    <a:pt x="1" y="262"/>
                  </a:lnTo>
                  <a:lnTo>
                    <a:pt x="284" y="262"/>
                  </a:lnTo>
                  <a:cubicBezTo>
                    <a:pt x="284" y="1"/>
                    <a:pt x="284" y="1"/>
                    <a:pt x="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2"/>
            <p:cNvSpPr/>
            <p:nvPr/>
          </p:nvSpPr>
          <p:spPr>
            <a:xfrm>
              <a:off x="3973175" y="3649425"/>
              <a:ext cx="13625" cy="13625"/>
            </a:xfrm>
            <a:custGeom>
              <a:avLst/>
              <a:gdLst/>
              <a:ahLst/>
              <a:cxnLst/>
              <a:rect l="l" t="t" r="r" b="b"/>
              <a:pathLst>
                <a:path w="545" h="545" extrusionOk="0">
                  <a:moveTo>
                    <a:pt x="283" y="1"/>
                  </a:moveTo>
                  <a:cubicBezTo>
                    <a:pt x="283" y="1"/>
                    <a:pt x="1" y="1"/>
                    <a:pt x="1" y="284"/>
                  </a:cubicBezTo>
                  <a:lnTo>
                    <a:pt x="283" y="545"/>
                  </a:lnTo>
                  <a:cubicBezTo>
                    <a:pt x="544" y="545"/>
                    <a:pt x="544" y="284"/>
                    <a:pt x="544" y="284"/>
                  </a:cubicBezTo>
                  <a:cubicBezTo>
                    <a:pt x="544" y="1"/>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2"/>
            <p:cNvSpPr/>
            <p:nvPr/>
          </p:nvSpPr>
          <p:spPr>
            <a:xfrm>
              <a:off x="4000375" y="3649425"/>
              <a:ext cx="13625" cy="13625"/>
            </a:xfrm>
            <a:custGeom>
              <a:avLst/>
              <a:gdLst/>
              <a:ahLst/>
              <a:cxnLst/>
              <a:rect l="l" t="t" r="r" b="b"/>
              <a:pathLst>
                <a:path w="545" h="545" extrusionOk="0">
                  <a:moveTo>
                    <a:pt x="283" y="1"/>
                  </a:moveTo>
                  <a:cubicBezTo>
                    <a:pt x="0" y="1"/>
                    <a:pt x="0" y="1"/>
                    <a:pt x="0" y="284"/>
                  </a:cubicBezTo>
                  <a:cubicBezTo>
                    <a:pt x="0" y="284"/>
                    <a:pt x="0" y="545"/>
                    <a:pt x="283" y="545"/>
                  </a:cubicBezTo>
                  <a:lnTo>
                    <a:pt x="544" y="284"/>
                  </a:lnTo>
                  <a:cubicBezTo>
                    <a:pt x="544" y="1"/>
                    <a:pt x="283"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2"/>
            <p:cNvSpPr/>
            <p:nvPr/>
          </p:nvSpPr>
          <p:spPr>
            <a:xfrm>
              <a:off x="4027575" y="3649425"/>
              <a:ext cx="7100" cy="13625"/>
            </a:xfrm>
            <a:custGeom>
              <a:avLst/>
              <a:gdLst/>
              <a:ahLst/>
              <a:cxnLst/>
              <a:rect l="l" t="t" r="r" b="b"/>
              <a:pathLst>
                <a:path w="284" h="545" extrusionOk="0">
                  <a:moveTo>
                    <a:pt x="283" y="1"/>
                  </a:moveTo>
                  <a:cubicBezTo>
                    <a:pt x="0" y="1"/>
                    <a:pt x="0" y="1"/>
                    <a:pt x="0" y="284"/>
                  </a:cubicBezTo>
                  <a:cubicBezTo>
                    <a:pt x="0" y="284"/>
                    <a:pt x="0" y="545"/>
                    <a:pt x="283" y="545"/>
                  </a:cubicBezTo>
                  <a:lnTo>
                    <a:pt x="283" y="284"/>
                  </a:lnTo>
                  <a:lnTo>
                    <a:pt x="283"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2"/>
            <p:cNvSpPr/>
            <p:nvPr/>
          </p:nvSpPr>
          <p:spPr>
            <a:xfrm>
              <a:off x="4048250" y="3649425"/>
              <a:ext cx="13625" cy="13625"/>
            </a:xfrm>
            <a:custGeom>
              <a:avLst/>
              <a:gdLst/>
              <a:ahLst/>
              <a:cxnLst/>
              <a:rect l="l" t="t" r="r" b="b"/>
              <a:pathLst>
                <a:path w="545" h="545" extrusionOk="0">
                  <a:moveTo>
                    <a:pt x="261" y="1"/>
                  </a:moveTo>
                  <a:cubicBezTo>
                    <a:pt x="261" y="1"/>
                    <a:pt x="0" y="1"/>
                    <a:pt x="0" y="284"/>
                  </a:cubicBezTo>
                  <a:lnTo>
                    <a:pt x="261" y="545"/>
                  </a:lnTo>
                  <a:cubicBezTo>
                    <a:pt x="544" y="545"/>
                    <a:pt x="544" y="284"/>
                    <a:pt x="544" y="284"/>
                  </a:cubicBezTo>
                  <a:cubicBezTo>
                    <a:pt x="544" y="1"/>
                    <a:pt x="544" y="1"/>
                    <a:pt x="261"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2"/>
            <p:cNvSpPr/>
            <p:nvPr/>
          </p:nvSpPr>
          <p:spPr>
            <a:xfrm>
              <a:off x="3953050" y="3649425"/>
              <a:ext cx="6550" cy="13625"/>
            </a:xfrm>
            <a:custGeom>
              <a:avLst/>
              <a:gdLst/>
              <a:ahLst/>
              <a:cxnLst/>
              <a:rect l="l" t="t" r="r" b="b"/>
              <a:pathLst>
                <a:path w="262" h="545" extrusionOk="0">
                  <a:moveTo>
                    <a:pt x="262" y="1"/>
                  </a:moveTo>
                  <a:cubicBezTo>
                    <a:pt x="0" y="1"/>
                    <a:pt x="0" y="1"/>
                    <a:pt x="0" y="284"/>
                  </a:cubicBezTo>
                  <a:cubicBezTo>
                    <a:pt x="0" y="284"/>
                    <a:pt x="0" y="545"/>
                    <a:pt x="262" y="545"/>
                  </a:cubicBezTo>
                  <a:lnTo>
                    <a:pt x="262" y="284"/>
                  </a:lnTo>
                  <a:lnTo>
                    <a:pt x="262"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2"/>
            <p:cNvSpPr/>
            <p:nvPr/>
          </p:nvSpPr>
          <p:spPr>
            <a:xfrm>
              <a:off x="3925850" y="3649425"/>
              <a:ext cx="13625" cy="13625"/>
            </a:xfrm>
            <a:custGeom>
              <a:avLst/>
              <a:gdLst/>
              <a:ahLst/>
              <a:cxnLst/>
              <a:rect l="l" t="t" r="r" b="b"/>
              <a:pathLst>
                <a:path w="545" h="545" extrusionOk="0">
                  <a:moveTo>
                    <a:pt x="262" y="1"/>
                  </a:moveTo>
                  <a:cubicBezTo>
                    <a:pt x="1" y="1"/>
                    <a:pt x="1" y="1"/>
                    <a:pt x="1" y="284"/>
                  </a:cubicBezTo>
                  <a:cubicBezTo>
                    <a:pt x="1" y="284"/>
                    <a:pt x="1" y="545"/>
                    <a:pt x="262" y="545"/>
                  </a:cubicBezTo>
                  <a:lnTo>
                    <a:pt x="545" y="284"/>
                  </a:lnTo>
                  <a:cubicBezTo>
                    <a:pt x="545" y="1"/>
                    <a:pt x="262"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
            <p:cNvSpPr/>
            <p:nvPr/>
          </p:nvSpPr>
          <p:spPr>
            <a:xfrm>
              <a:off x="3898650" y="3649425"/>
              <a:ext cx="13625" cy="13625"/>
            </a:xfrm>
            <a:custGeom>
              <a:avLst/>
              <a:gdLst/>
              <a:ahLst/>
              <a:cxnLst/>
              <a:rect l="l" t="t" r="r" b="b"/>
              <a:pathLst>
                <a:path w="545" h="545" extrusionOk="0">
                  <a:moveTo>
                    <a:pt x="262" y="1"/>
                  </a:moveTo>
                  <a:cubicBezTo>
                    <a:pt x="262" y="1"/>
                    <a:pt x="1" y="1"/>
                    <a:pt x="1" y="284"/>
                  </a:cubicBezTo>
                  <a:lnTo>
                    <a:pt x="262" y="545"/>
                  </a:lnTo>
                  <a:cubicBezTo>
                    <a:pt x="545" y="545"/>
                    <a:pt x="545" y="284"/>
                    <a:pt x="545" y="284"/>
                  </a:cubicBezTo>
                  <a:cubicBezTo>
                    <a:pt x="545" y="1"/>
                    <a:pt x="545" y="1"/>
                    <a:pt x="262"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2"/>
            <p:cNvSpPr/>
            <p:nvPr/>
          </p:nvSpPr>
          <p:spPr>
            <a:xfrm>
              <a:off x="3966650" y="3670100"/>
              <a:ext cx="6550" cy="13625"/>
            </a:xfrm>
            <a:custGeom>
              <a:avLst/>
              <a:gdLst/>
              <a:ahLst/>
              <a:cxnLst/>
              <a:rect l="l" t="t" r="r" b="b"/>
              <a:pathLst>
                <a:path w="262" h="545" extrusionOk="0">
                  <a:moveTo>
                    <a:pt x="0" y="1"/>
                  </a:moveTo>
                  <a:lnTo>
                    <a:pt x="0" y="262"/>
                  </a:lnTo>
                  <a:lnTo>
                    <a:pt x="0" y="545"/>
                  </a:lnTo>
                  <a:cubicBezTo>
                    <a:pt x="262" y="545"/>
                    <a:pt x="262" y="262"/>
                    <a:pt x="262" y="262"/>
                  </a:cubicBezTo>
                  <a:cubicBezTo>
                    <a:pt x="262" y="262"/>
                    <a:pt x="262" y="1"/>
                    <a:pt x="0"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2"/>
            <p:cNvSpPr/>
            <p:nvPr/>
          </p:nvSpPr>
          <p:spPr>
            <a:xfrm>
              <a:off x="3986775" y="3670100"/>
              <a:ext cx="13625" cy="13625"/>
            </a:xfrm>
            <a:custGeom>
              <a:avLst/>
              <a:gdLst/>
              <a:ahLst/>
              <a:cxnLst/>
              <a:rect l="l" t="t" r="r" b="b"/>
              <a:pathLst>
                <a:path w="545" h="545" extrusionOk="0">
                  <a:moveTo>
                    <a:pt x="283" y="1"/>
                  </a:moveTo>
                  <a:lnTo>
                    <a:pt x="0" y="262"/>
                  </a:lnTo>
                  <a:lnTo>
                    <a:pt x="283" y="545"/>
                  </a:lnTo>
                  <a:cubicBezTo>
                    <a:pt x="544" y="545"/>
                    <a:pt x="544" y="262"/>
                    <a:pt x="544" y="262"/>
                  </a:cubicBezTo>
                  <a:cubicBezTo>
                    <a:pt x="544" y="262"/>
                    <a:pt x="544" y="1"/>
                    <a:pt x="283" y="1"/>
                  </a:cubicBez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2"/>
            <p:cNvSpPr/>
            <p:nvPr/>
          </p:nvSpPr>
          <p:spPr>
            <a:xfrm>
              <a:off x="3939450" y="3670100"/>
              <a:ext cx="13625" cy="13625"/>
            </a:xfrm>
            <a:custGeom>
              <a:avLst/>
              <a:gdLst/>
              <a:ahLst/>
              <a:cxnLst/>
              <a:rect l="l" t="t" r="r" b="b"/>
              <a:pathLst>
                <a:path w="545" h="545" extrusionOk="0">
                  <a:moveTo>
                    <a:pt x="262" y="1"/>
                  </a:moveTo>
                  <a:cubicBezTo>
                    <a:pt x="1" y="1"/>
                    <a:pt x="1" y="262"/>
                    <a:pt x="1" y="262"/>
                  </a:cubicBezTo>
                  <a:cubicBezTo>
                    <a:pt x="1" y="262"/>
                    <a:pt x="1" y="545"/>
                    <a:pt x="262" y="545"/>
                  </a:cubicBezTo>
                  <a:lnTo>
                    <a:pt x="544" y="262"/>
                  </a:lnTo>
                  <a:lnTo>
                    <a:pt x="262" y="1"/>
                  </a:lnTo>
                  <a:close/>
                </a:path>
              </a:pathLst>
            </a:custGeom>
            <a:solidFill>
              <a:schemeClr val="lt1">
                <a:alpha val="56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3" name="Google Shape;163;p2"/>
          <p:cNvGrpSpPr/>
          <p:nvPr/>
        </p:nvGrpSpPr>
        <p:grpSpPr>
          <a:xfrm flipH="1">
            <a:off x="611991" y="2966546"/>
            <a:ext cx="1797599" cy="1797599"/>
            <a:chOff x="3354700" y="4078075"/>
            <a:chExt cx="312800" cy="312800"/>
          </a:xfrm>
        </p:grpSpPr>
        <p:sp>
          <p:nvSpPr>
            <p:cNvPr id="164" name="Google Shape;164;p2"/>
            <p:cNvSpPr/>
            <p:nvPr/>
          </p:nvSpPr>
          <p:spPr>
            <a:xfrm>
              <a:off x="3354700" y="4078075"/>
              <a:ext cx="149600" cy="149600"/>
            </a:xfrm>
            <a:custGeom>
              <a:avLst/>
              <a:gdLst/>
              <a:ahLst/>
              <a:cxnLst/>
              <a:rect l="l" t="t" r="r" b="b"/>
              <a:pathLst>
                <a:path w="5984" h="5984" extrusionOk="0">
                  <a:moveTo>
                    <a:pt x="5157" y="0"/>
                  </a:moveTo>
                  <a:lnTo>
                    <a:pt x="1" y="5157"/>
                  </a:lnTo>
                  <a:lnTo>
                    <a:pt x="1" y="5984"/>
                  </a:lnTo>
                  <a:lnTo>
                    <a:pt x="5984" y="0"/>
                  </a:ln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2"/>
            <p:cNvSpPr/>
            <p:nvPr/>
          </p:nvSpPr>
          <p:spPr>
            <a:xfrm>
              <a:off x="3395500" y="4118875"/>
              <a:ext cx="231200" cy="231200"/>
            </a:xfrm>
            <a:custGeom>
              <a:avLst/>
              <a:gdLst/>
              <a:ahLst/>
              <a:cxnLst/>
              <a:rect l="l" t="t" r="r" b="b"/>
              <a:pathLst>
                <a:path w="9248" h="9248" extrusionOk="0">
                  <a:moveTo>
                    <a:pt x="8704" y="0"/>
                  </a:moveTo>
                  <a:lnTo>
                    <a:pt x="0" y="8703"/>
                  </a:lnTo>
                  <a:cubicBezTo>
                    <a:pt x="0" y="8964"/>
                    <a:pt x="261" y="8964"/>
                    <a:pt x="261" y="9247"/>
                  </a:cubicBezTo>
                  <a:lnTo>
                    <a:pt x="9248" y="261"/>
                  </a:lnTo>
                  <a:cubicBezTo>
                    <a:pt x="8965" y="261"/>
                    <a:pt x="8965" y="0"/>
                    <a:pt x="8704" y="0"/>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2"/>
            <p:cNvSpPr/>
            <p:nvPr/>
          </p:nvSpPr>
          <p:spPr>
            <a:xfrm>
              <a:off x="3374825" y="4098200"/>
              <a:ext cx="231200" cy="224675"/>
            </a:xfrm>
            <a:custGeom>
              <a:avLst/>
              <a:gdLst/>
              <a:ahLst/>
              <a:cxnLst/>
              <a:rect l="l" t="t" r="r" b="b"/>
              <a:pathLst>
                <a:path w="9248" h="8987" extrusionOk="0">
                  <a:moveTo>
                    <a:pt x="8704" y="0"/>
                  </a:moveTo>
                  <a:lnTo>
                    <a:pt x="1" y="8703"/>
                  </a:lnTo>
                  <a:cubicBezTo>
                    <a:pt x="283" y="8703"/>
                    <a:pt x="283" y="8986"/>
                    <a:pt x="545" y="8986"/>
                  </a:cubicBezTo>
                  <a:lnTo>
                    <a:pt x="9248" y="283"/>
                  </a:lnTo>
                  <a:cubicBezTo>
                    <a:pt x="8987" y="283"/>
                    <a:pt x="8704" y="0"/>
                    <a:pt x="8704" y="0"/>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2"/>
            <p:cNvSpPr/>
            <p:nvPr/>
          </p:nvSpPr>
          <p:spPr>
            <a:xfrm>
              <a:off x="3361225" y="4084600"/>
              <a:ext cx="217600" cy="211075"/>
            </a:xfrm>
            <a:custGeom>
              <a:avLst/>
              <a:gdLst/>
              <a:ahLst/>
              <a:cxnLst/>
              <a:rect l="l" t="t" r="r" b="b"/>
              <a:pathLst>
                <a:path w="8704" h="8443" extrusionOk="0">
                  <a:moveTo>
                    <a:pt x="7899" y="0"/>
                  </a:moveTo>
                  <a:lnTo>
                    <a:pt x="1" y="7898"/>
                  </a:lnTo>
                  <a:cubicBezTo>
                    <a:pt x="283" y="8160"/>
                    <a:pt x="283" y="8442"/>
                    <a:pt x="283" y="8442"/>
                  </a:cubicBezTo>
                  <a:lnTo>
                    <a:pt x="8704" y="283"/>
                  </a:lnTo>
                  <a:cubicBezTo>
                    <a:pt x="8443" y="283"/>
                    <a:pt x="8160" y="0"/>
                    <a:pt x="7899" y="0"/>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2"/>
            <p:cNvSpPr/>
            <p:nvPr/>
          </p:nvSpPr>
          <p:spPr>
            <a:xfrm>
              <a:off x="3354700" y="4078075"/>
              <a:ext cx="190400" cy="190400"/>
            </a:xfrm>
            <a:custGeom>
              <a:avLst/>
              <a:gdLst/>
              <a:ahLst/>
              <a:cxnLst/>
              <a:rect l="l" t="t" r="r" b="b"/>
              <a:pathLst>
                <a:path w="7616" h="7616" extrusionOk="0">
                  <a:moveTo>
                    <a:pt x="6789" y="0"/>
                  </a:moveTo>
                  <a:lnTo>
                    <a:pt x="1" y="6789"/>
                  </a:lnTo>
                  <a:cubicBezTo>
                    <a:pt x="1" y="7072"/>
                    <a:pt x="1" y="7333"/>
                    <a:pt x="262" y="7616"/>
                  </a:cubicBezTo>
                  <a:lnTo>
                    <a:pt x="7616" y="0"/>
                  </a:ln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
            <p:cNvSpPr/>
            <p:nvPr/>
          </p:nvSpPr>
          <p:spPr>
            <a:xfrm>
              <a:off x="3361225" y="4084600"/>
              <a:ext cx="95225" cy="95200"/>
            </a:xfrm>
            <a:custGeom>
              <a:avLst/>
              <a:gdLst/>
              <a:ahLst/>
              <a:cxnLst/>
              <a:rect l="l" t="t" r="r" b="b"/>
              <a:pathLst>
                <a:path w="3809" h="3808" extrusionOk="0">
                  <a:moveTo>
                    <a:pt x="3808" y="0"/>
                  </a:moveTo>
                  <a:lnTo>
                    <a:pt x="3808" y="0"/>
                  </a:lnTo>
                  <a:cubicBezTo>
                    <a:pt x="2176" y="827"/>
                    <a:pt x="827" y="1915"/>
                    <a:pt x="1" y="3808"/>
                  </a:cubicBezTo>
                  <a:lnTo>
                    <a:pt x="3808" y="0"/>
                  </a:ln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2"/>
            <p:cNvSpPr/>
            <p:nvPr/>
          </p:nvSpPr>
          <p:spPr>
            <a:xfrm>
              <a:off x="3415625" y="4139000"/>
              <a:ext cx="224675" cy="224675"/>
            </a:xfrm>
            <a:custGeom>
              <a:avLst/>
              <a:gdLst/>
              <a:ahLst/>
              <a:cxnLst/>
              <a:rect l="l" t="t" r="r" b="b"/>
              <a:pathLst>
                <a:path w="8987" h="8987" extrusionOk="0">
                  <a:moveTo>
                    <a:pt x="8704" y="0"/>
                  </a:moveTo>
                  <a:lnTo>
                    <a:pt x="0" y="8703"/>
                  </a:lnTo>
                  <a:cubicBezTo>
                    <a:pt x="283" y="8703"/>
                    <a:pt x="283" y="8986"/>
                    <a:pt x="544" y="8986"/>
                  </a:cubicBezTo>
                  <a:lnTo>
                    <a:pt x="8987" y="544"/>
                  </a:lnTo>
                  <a:cubicBezTo>
                    <a:pt x="8987" y="283"/>
                    <a:pt x="8987" y="283"/>
                    <a:pt x="8704" y="0"/>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2"/>
            <p:cNvSpPr/>
            <p:nvPr/>
          </p:nvSpPr>
          <p:spPr>
            <a:xfrm>
              <a:off x="3442825" y="4166200"/>
              <a:ext cx="211075" cy="211075"/>
            </a:xfrm>
            <a:custGeom>
              <a:avLst/>
              <a:gdLst/>
              <a:ahLst/>
              <a:cxnLst/>
              <a:rect l="l" t="t" r="r" b="b"/>
              <a:pathLst>
                <a:path w="8443" h="8443" extrusionOk="0">
                  <a:moveTo>
                    <a:pt x="8442" y="0"/>
                  </a:moveTo>
                  <a:lnTo>
                    <a:pt x="0" y="8159"/>
                  </a:lnTo>
                  <a:cubicBezTo>
                    <a:pt x="283" y="8442"/>
                    <a:pt x="283" y="8442"/>
                    <a:pt x="544" y="8442"/>
                  </a:cubicBezTo>
                  <a:lnTo>
                    <a:pt x="8442" y="544"/>
                  </a:lnTo>
                  <a:lnTo>
                    <a:pt x="8442" y="0"/>
                  </a:ln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
            <p:cNvSpPr/>
            <p:nvPr/>
          </p:nvSpPr>
          <p:spPr>
            <a:xfrm>
              <a:off x="3477100" y="4193375"/>
              <a:ext cx="190400" cy="190425"/>
            </a:xfrm>
            <a:custGeom>
              <a:avLst/>
              <a:gdLst/>
              <a:ahLst/>
              <a:cxnLst/>
              <a:rect l="l" t="t" r="r" b="b"/>
              <a:pathLst>
                <a:path w="7616" h="7617" extrusionOk="0">
                  <a:moveTo>
                    <a:pt x="7333" y="1"/>
                  </a:moveTo>
                  <a:lnTo>
                    <a:pt x="0" y="7616"/>
                  </a:lnTo>
                  <a:lnTo>
                    <a:pt x="544" y="7616"/>
                  </a:lnTo>
                  <a:lnTo>
                    <a:pt x="7615" y="828"/>
                  </a:lnTo>
                  <a:cubicBezTo>
                    <a:pt x="7333" y="545"/>
                    <a:pt x="7333" y="284"/>
                    <a:pt x="7333" y="1"/>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2"/>
            <p:cNvSpPr/>
            <p:nvPr/>
          </p:nvSpPr>
          <p:spPr>
            <a:xfrm>
              <a:off x="3510825" y="4234175"/>
              <a:ext cx="156675" cy="156700"/>
            </a:xfrm>
            <a:custGeom>
              <a:avLst/>
              <a:gdLst/>
              <a:ahLst/>
              <a:cxnLst/>
              <a:rect l="l" t="t" r="r" b="b"/>
              <a:pathLst>
                <a:path w="6267" h="6268" extrusionOk="0">
                  <a:moveTo>
                    <a:pt x="6266" y="1"/>
                  </a:moveTo>
                  <a:lnTo>
                    <a:pt x="0" y="6267"/>
                  </a:lnTo>
                  <a:cubicBezTo>
                    <a:pt x="283" y="6267"/>
                    <a:pt x="544" y="5984"/>
                    <a:pt x="1088" y="5984"/>
                  </a:cubicBezTo>
                  <a:lnTo>
                    <a:pt x="5984" y="828"/>
                  </a:lnTo>
                  <a:cubicBezTo>
                    <a:pt x="6266" y="545"/>
                    <a:pt x="6266" y="284"/>
                    <a:pt x="6266" y="1"/>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2"/>
            <p:cNvSpPr/>
            <p:nvPr/>
          </p:nvSpPr>
          <p:spPr>
            <a:xfrm>
              <a:off x="3565200" y="4288575"/>
              <a:ext cx="88700" cy="88700"/>
            </a:xfrm>
            <a:custGeom>
              <a:avLst/>
              <a:gdLst/>
              <a:ahLst/>
              <a:cxnLst/>
              <a:rect l="l" t="t" r="r" b="b"/>
              <a:pathLst>
                <a:path w="3548" h="3548" extrusionOk="0">
                  <a:moveTo>
                    <a:pt x="3547" y="1"/>
                  </a:moveTo>
                  <a:lnTo>
                    <a:pt x="1" y="3547"/>
                  </a:lnTo>
                  <a:cubicBezTo>
                    <a:pt x="1633" y="3003"/>
                    <a:pt x="3004" y="1632"/>
                    <a:pt x="3547" y="1"/>
                  </a:cubicBezTo>
                  <a:close/>
                </a:path>
              </a:pathLst>
            </a:custGeom>
            <a:solidFill>
              <a:schemeClr val="lt1">
                <a:alpha val="50379"/>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5" name="Google Shape;175;p2"/>
          <p:cNvSpPr/>
          <p:nvPr/>
        </p:nvSpPr>
        <p:spPr>
          <a:xfrm flipH="1">
            <a:off x="4961690" y="-5"/>
            <a:ext cx="4211345" cy="4190073"/>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57150" dir="33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
          <p:cNvSpPr/>
          <p:nvPr/>
        </p:nvSpPr>
        <p:spPr>
          <a:xfrm>
            <a:off x="6949275" y="479850"/>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
          <p:cNvSpPr/>
          <p:nvPr/>
        </p:nvSpPr>
        <p:spPr>
          <a:xfrm flipH="1">
            <a:off x="6433571" y="-5"/>
            <a:ext cx="2739464" cy="2739464"/>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
          <p:cNvSpPr/>
          <p:nvPr/>
        </p:nvSpPr>
        <p:spPr>
          <a:xfrm flipH="1">
            <a:off x="-106" y="788219"/>
            <a:ext cx="4355286" cy="4355286"/>
          </a:xfrm>
          <a:custGeom>
            <a:avLst/>
            <a:gdLst/>
            <a:ahLst/>
            <a:cxnLst/>
            <a:rect l="l" t="t" r="r" b="b"/>
            <a:pathLst>
              <a:path w="57943" h="57943" extrusionOk="0">
                <a:moveTo>
                  <a:pt x="57943" y="1"/>
                </a:moveTo>
                <a:lnTo>
                  <a:pt x="1" y="57943"/>
                </a:lnTo>
                <a:lnTo>
                  <a:pt x="57943" y="57943"/>
                </a:lnTo>
                <a:lnTo>
                  <a:pt x="57943" y="1"/>
                </a:lnTo>
                <a:close/>
              </a:path>
            </a:pathLst>
          </a:custGeom>
          <a:solidFill>
            <a:schemeClr val="accent1"/>
          </a:solidFill>
          <a:ln>
            <a:noFill/>
          </a:ln>
          <a:effectLst>
            <a:outerShdw blurRad="271463" dist="123825" dir="22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2"/>
          <p:cNvSpPr/>
          <p:nvPr/>
        </p:nvSpPr>
        <p:spPr>
          <a:xfrm>
            <a:off x="1941675" y="4060600"/>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2"/>
          <p:cNvSpPr/>
          <p:nvPr/>
        </p:nvSpPr>
        <p:spPr>
          <a:xfrm flipH="1">
            <a:off x="-102" y="2188204"/>
            <a:ext cx="2963530" cy="2963530"/>
          </a:xfrm>
          <a:custGeom>
            <a:avLst/>
            <a:gdLst/>
            <a:ahLst/>
            <a:cxnLst/>
            <a:rect l="l" t="t" r="r" b="b"/>
            <a:pathLst>
              <a:path w="39427" h="39427" extrusionOk="0">
                <a:moveTo>
                  <a:pt x="39426" y="1"/>
                </a:moveTo>
                <a:lnTo>
                  <a:pt x="1" y="39426"/>
                </a:lnTo>
                <a:lnTo>
                  <a:pt x="39426" y="39426"/>
                </a:lnTo>
                <a:lnTo>
                  <a:pt x="39426" y="1"/>
                </a:lnTo>
                <a:close/>
              </a:path>
            </a:pathLst>
          </a:custGeom>
          <a:solidFill>
            <a:schemeClr val="accent1"/>
          </a:solidFill>
          <a:ln>
            <a:noFill/>
          </a:ln>
          <a:effectLst>
            <a:outerShdw blurRad="271463" dist="57150" dir="132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2"/>
          <p:cNvSpPr/>
          <p:nvPr/>
        </p:nvSpPr>
        <p:spPr>
          <a:xfrm flipH="1">
            <a:off x="-101" y="2587204"/>
            <a:ext cx="2556286" cy="2556286"/>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9525" dir="5099999"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2"/>
          <p:cNvSpPr/>
          <p:nvPr/>
        </p:nvSpPr>
        <p:spPr>
          <a:xfrm>
            <a:off x="4501675" y="890413"/>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2"/>
          <p:cNvSpPr txBox="1">
            <a:spLocks noGrp="1"/>
          </p:cNvSpPr>
          <p:nvPr>
            <p:ph type="ctrTitle"/>
          </p:nvPr>
        </p:nvSpPr>
        <p:spPr>
          <a:xfrm>
            <a:off x="2412300" y="2097088"/>
            <a:ext cx="4319400" cy="64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sz="4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184" name="Google Shape;184;p2"/>
          <p:cNvSpPr txBox="1">
            <a:spLocks noGrp="1"/>
          </p:cNvSpPr>
          <p:nvPr>
            <p:ph type="subTitle" idx="1"/>
          </p:nvPr>
        </p:nvSpPr>
        <p:spPr>
          <a:xfrm>
            <a:off x="2412300" y="2743113"/>
            <a:ext cx="4319400" cy="30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802"/>
        <p:cNvGrpSpPr/>
        <p:nvPr/>
      </p:nvGrpSpPr>
      <p:grpSpPr>
        <a:xfrm>
          <a:off x="0" y="0"/>
          <a:ext cx="0" cy="0"/>
          <a:chOff x="0" y="0"/>
          <a:chExt cx="0" cy="0"/>
        </a:xfrm>
      </p:grpSpPr>
      <p:grpSp>
        <p:nvGrpSpPr>
          <p:cNvPr id="803" name="Google Shape;803;p20"/>
          <p:cNvGrpSpPr/>
          <p:nvPr/>
        </p:nvGrpSpPr>
        <p:grpSpPr>
          <a:xfrm>
            <a:off x="181363" y="3124600"/>
            <a:ext cx="890100" cy="890100"/>
            <a:chOff x="6622313" y="3660100"/>
            <a:chExt cx="890100" cy="890100"/>
          </a:xfrm>
        </p:grpSpPr>
        <p:sp>
          <p:nvSpPr>
            <p:cNvPr id="804" name="Google Shape;804;p20"/>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20"/>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20"/>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07" name="Google Shape;807;p20"/>
          <p:cNvSpPr/>
          <p:nvPr/>
        </p:nvSpPr>
        <p:spPr>
          <a:xfrm rot="10800000">
            <a:off x="6635349" y="2621620"/>
            <a:ext cx="2508654" cy="2530405"/>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20"/>
          <p:cNvSpPr/>
          <p:nvPr/>
        </p:nvSpPr>
        <p:spPr>
          <a:xfrm rot="5400000">
            <a:off x="6594336" y="-7434"/>
            <a:ext cx="2549671" cy="2549671"/>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20"/>
          <p:cNvSpPr/>
          <p:nvPr/>
        </p:nvSpPr>
        <p:spPr>
          <a:xfrm rot="5400000">
            <a:off x="7737648" y="-7432"/>
            <a:ext cx="1406360" cy="1406360"/>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20"/>
          <p:cNvSpPr/>
          <p:nvPr/>
        </p:nvSpPr>
        <p:spPr>
          <a:xfrm rot="10800000">
            <a:off x="7072784" y="3115794"/>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76200" dir="73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20"/>
          <p:cNvSpPr/>
          <p:nvPr/>
        </p:nvSpPr>
        <p:spPr>
          <a:xfrm rot="-5400000">
            <a:off x="9" y="3115793"/>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9525" dir="111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20"/>
          <p:cNvSpPr/>
          <p:nvPr/>
        </p:nvSpPr>
        <p:spPr>
          <a:xfrm>
            <a:off x="8147050" y="4146175"/>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20"/>
          <p:cNvSpPr/>
          <p:nvPr/>
        </p:nvSpPr>
        <p:spPr>
          <a:xfrm>
            <a:off x="4762175" y="-262625"/>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20"/>
          <p:cNvSpPr/>
          <p:nvPr/>
        </p:nvSpPr>
        <p:spPr>
          <a:xfrm>
            <a:off x="7288475" y="183442"/>
            <a:ext cx="561600" cy="5616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20"/>
          <p:cNvSpPr/>
          <p:nvPr/>
        </p:nvSpPr>
        <p:spPr>
          <a:xfrm>
            <a:off x="8435350" y="241498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20"/>
          <p:cNvSpPr/>
          <p:nvPr/>
        </p:nvSpPr>
        <p:spPr>
          <a:xfrm>
            <a:off x="765463" y="443822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20"/>
          <p:cNvSpPr txBox="1">
            <a:spLocks noGrp="1"/>
          </p:cNvSpPr>
          <p:nvPr>
            <p:ph type="title"/>
          </p:nvPr>
        </p:nvSpPr>
        <p:spPr>
          <a:xfrm>
            <a:off x="720000" y="445025"/>
            <a:ext cx="3327000" cy="1070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9">
    <p:spTree>
      <p:nvGrpSpPr>
        <p:cNvPr id="1" name="Shape 890"/>
        <p:cNvGrpSpPr/>
        <p:nvPr/>
      </p:nvGrpSpPr>
      <p:grpSpPr>
        <a:xfrm>
          <a:off x="0" y="0"/>
          <a:ext cx="0" cy="0"/>
          <a:chOff x="0" y="0"/>
          <a:chExt cx="0" cy="0"/>
        </a:xfrm>
      </p:grpSpPr>
      <p:grpSp>
        <p:nvGrpSpPr>
          <p:cNvPr id="891" name="Google Shape;891;p24"/>
          <p:cNvGrpSpPr/>
          <p:nvPr/>
        </p:nvGrpSpPr>
        <p:grpSpPr>
          <a:xfrm>
            <a:off x="181363" y="3124600"/>
            <a:ext cx="890100" cy="890100"/>
            <a:chOff x="6622313" y="3660100"/>
            <a:chExt cx="890100" cy="890100"/>
          </a:xfrm>
        </p:grpSpPr>
        <p:sp>
          <p:nvSpPr>
            <p:cNvPr id="892" name="Google Shape;892;p24"/>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24"/>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24"/>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95" name="Google Shape;895;p24"/>
          <p:cNvSpPr/>
          <p:nvPr/>
        </p:nvSpPr>
        <p:spPr>
          <a:xfrm rot="10800000">
            <a:off x="6675244" y="2621620"/>
            <a:ext cx="2508654" cy="2530405"/>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24"/>
          <p:cNvSpPr/>
          <p:nvPr/>
        </p:nvSpPr>
        <p:spPr>
          <a:xfrm rot="5400000">
            <a:off x="6601826" y="-15881"/>
            <a:ext cx="2598509" cy="2549671"/>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24"/>
          <p:cNvSpPr/>
          <p:nvPr/>
        </p:nvSpPr>
        <p:spPr>
          <a:xfrm rot="5400000">
            <a:off x="7756071" y="-26813"/>
            <a:ext cx="1433330" cy="1406360"/>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24"/>
          <p:cNvSpPr/>
          <p:nvPr/>
        </p:nvSpPr>
        <p:spPr>
          <a:xfrm rot="10800000">
            <a:off x="7125654" y="3115794"/>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76200" dir="73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24"/>
          <p:cNvSpPr/>
          <p:nvPr/>
        </p:nvSpPr>
        <p:spPr>
          <a:xfrm rot="-5400000">
            <a:off x="-15949" y="3115793"/>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9525" dir="111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24"/>
          <p:cNvSpPr/>
          <p:nvPr/>
        </p:nvSpPr>
        <p:spPr>
          <a:xfrm>
            <a:off x="8147050" y="4146175"/>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24"/>
          <p:cNvSpPr/>
          <p:nvPr/>
        </p:nvSpPr>
        <p:spPr>
          <a:xfrm>
            <a:off x="5077450" y="-262625"/>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24"/>
          <p:cNvSpPr/>
          <p:nvPr/>
        </p:nvSpPr>
        <p:spPr>
          <a:xfrm>
            <a:off x="7396591" y="199400"/>
            <a:ext cx="561600" cy="5616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24"/>
          <p:cNvSpPr/>
          <p:nvPr/>
        </p:nvSpPr>
        <p:spPr>
          <a:xfrm>
            <a:off x="8435350" y="241498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24"/>
          <p:cNvSpPr/>
          <p:nvPr/>
        </p:nvSpPr>
        <p:spPr>
          <a:xfrm>
            <a:off x="765463" y="443822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24"/>
          <p:cNvSpPr txBox="1">
            <a:spLocks noGrp="1"/>
          </p:cNvSpPr>
          <p:nvPr>
            <p:ph type="title"/>
          </p:nvPr>
        </p:nvSpPr>
        <p:spPr>
          <a:xfrm>
            <a:off x="720000" y="445025"/>
            <a:ext cx="3327000" cy="1070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6" name="Google Shape;906;p24"/>
          <p:cNvSpPr txBox="1">
            <a:spLocks noGrp="1"/>
          </p:cNvSpPr>
          <p:nvPr>
            <p:ph type="subTitle" idx="1"/>
          </p:nvPr>
        </p:nvSpPr>
        <p:spPr>
          <a:xfrm>
            <a:off x="1966663" y="2409310"/>
            <a:ext cx="1559700" cy="50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7" name="Google Shape;907;p24"/>
          <p:cNvSpPr txBox="1">
            <a:spLocks noGrp="1"/>
          </p:cNvSpPr>
          <p:nvPr>
            <p:ph type="title" idx="2"/>
          </p:nvPr>
        </p:nvSpPr>
        <p:spPr>
          <a:xfrm>
            <a:off x="1966663" y="2127750"/>
            <a:ext cx="1559700" cy="30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6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endParaRPr/>
          </a:p>
        </p:txBody>
      </p:sp>
      <p:sp>
        <p:nvSpPr>
          <p:cNvPr id="908" name="Google Shape;908;p24"/>
          <p:cNvSpPr txBox="1">
            <a:spLocks noGrp="1"/>
          </p:cNvSpPr>
          <p:nvPr>
            <p:ph type="subTitle" idx="3"/>
          </p:nvPr>
        </p:nvSpPr>
        <p:spPr>
          <a:xfrm>
            <a:off x="3804848" y="2409310"/>
            <a:ext cx="1559700" cy="50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9" name="Google Shape;909;p24"/>
          <p:cNvSpPr txBox="1">
            <a:spLocks noGrp="1"/>
          </p:cNvSpPr>
          <p:nvPr>
            <p:ph type="title" idx="4"/>
          </p:nvPr>
        </p:nvSpPr>
        <p:spPr>
          <a:xfrm>
            <a:off x="3804848" y="2127750"/>
            <a:ext cx="1559700" cy="30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6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endParaRPr/>
          </a:p>
        </p:txBody>
      </p:sp>
      <p:sp>
        <p:nvSpPr>
          <p:cNvPr id="910" name="Google Shape;910;p24"/>
          <p:cNvSpPr txBox="1">
            <a:spLocks noGrp="1"/>
          </p:cNvSpPr>
          <p:nvPr>
            <p:ph type="subTitle" idx="5"/>
          </p:nvPr>
        </p:nvSpPr>
        <p:spPr>
          <a:xfrm>
            <a:off x="5617638" y="2409310"/>
            <a:ext cx="1559700" cy="50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1" name="Google Shape;911;p24"/>
          <p:cNvSpPr txBox="1">
            <a:spLocks noGrp="1"/>
          </p:cNvSpPr>
          <p:nvPr>
            <p:ph type="title" idx="6"/>
          </p:nvPr>
        </p:nvSpPr>
        <p:spPr>
          <a:xfrm>
            <a:off x="5617638" y="2127750"/>
            <a:ext cx="1559700" cy="30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6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endParaRPr/>
          </a:p>
        </p:txBody>
      </p:sp>
      <p:sp>
        <p:nvSpPr>
          <p:cNvPr id="912" name="Google Shape;912;p24"/>
          <p:cNvSpPr txBox="1">
            <a:spLocks noGrp="1"/>
          </p:cNvSpPr>
          <p:nvPr>
            <p:ph type="subTitle" idx="7"/>
          </p:nvPr>
        </p:nvSpPr>
        <p:spPr>
          <a:xfrm>
            <a:off x="1966663" y="3735013"/>
            <a:ext cx="1559700" cy="50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3" name="Google Shape;913;p24"/>
          <p:cNvSpPr txBox="1">
            <a:spLocks noGrp="1"/>
          </p:cNvSpPr>
          <p:nvPr>
            <p:ph type="title" idx="8"/>
          </p:nvPr>
        </p:nvSpPr>
        <p:spPr>
          <a:xfrm>
            <a:off x="1966663" y="3453369"/>
            <a:ext cx="1559700" cy="30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6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endParaRPr/>
          </a:p>
        </p:txBody>
      </p:sp>
      <p:sp>
        <p:nvSpPr>
          <p:cNvPr id="914" name="Google Shape;914;p24"/>
          <p:cNvSpPr txBox="1">
            <a:spLocks noGrp="1"/>
          </p:cNvSpPr>
          <p:nvPr>
            <p:ph type="subTitle" idx="9"/>
          </p:nvPr>
        </p:nvSpPr>
        <p:spPr>
          <a:xfrm>
            <a:off x="3804848" y="3735013"/>
            <a:ext cx="1559700" cy="50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4"/>
          <p:cNvSpPr txBox="1">
            <a:spLocks noGrp="1"/>
          </p:cNvSpPr>
          <p:nvPr>
            <p:ph type="title" idx="13"/>
          </p:nvPr>
        </p:nvSpPr>
        <p:spPr>
          <a:xfrm>
            <a:off x="3804848" y="3453369"/>
            <a:ext cx="1559700" cy="30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6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endParaRPr/>
          </a:p>
        </p:txBody>
      </p:sp>
      <p:sp>
        <p:nvSpPr>
          <p:cNvPr id="916" name="Google Shape;916;p24"/>
          <p:cNvSpPr txBox="1">
            <a:spLocks noGrp="1"/>
          </p:cNvSpPr>
          <p:nvPr>
            <p:ph type="subTitle" idx="14"/>
          </p:nvPr>
        </p:nvSpPr>
        <p:spPr>
          <a:xfrm>
            <a:off x="5617638" y="3735013"/>
            <a:ext cx="1559700" cy="50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4"/>
          <p:cNvSpPr txBox="1">
            <a:spLocks noGrp="1"/>
          </p:cNvSpPr>
          <p:nvPr>
            <p:ph type="title" idx="15"/>
          </p:nvPr>
        </p:nvSpPr>
        <p:spPr>
          <a:xfrm>
            <a:off x="5617638" y="3453369"/>
            <a:ext cx="1559700" cy="30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600">
                <a:solidFill>
                  <a:schemeClr val="dk2"/>
                </a:solidFill>
              </a:defRPr>
            </a:lvl1pPr>
            <a:lvl2pPr lvl="1" algn="ctr" rtl="0">
              <a:spcBef>
                <a:spcPts val="0"/>
              </a:spcBef>
              <a:spcAft>
                <a:spcPts val="0"/>
              </a:spcAft>
              <a:buClr>
                <a:schemeClr val="dk2"/>
              </a:buClr>
              <a:buSzPts val="2400"/>
              <a:buNone/>
              <a:defRPr sz="2400">
                <a:solidFill>
                  <a:schemeClr val="dk2"/>
                </a:solidFill>
              </a:defRPr>
            </a:lvl2pPr>
            <a:lvl3pPr lvl="2" algn="ctr" rtl="0">
              <a:spcBef>
                <a:spcPts val="0"/>
              </a:spcBef>
              <a:spcAft>
                <a:spcPts val="0"/>
              </a:spcAft>
              <a:buClr>
                <a:schemeClr val="dk2"/>
              </a:buClr>
              <a:buSzPts val="2400"/>
              <a:buNone/>
              <a:defRPr sz="2400">
                <a:solidFill>
                  <a:schemeClr val="dk2"/>
                </a:solidFill>
              </a:defRPr>
            </a:lvl3pPr>
            <a:lvl4pPr lvl="3" algn="ctr" rtl="0">
              <a:spcBef>
                <a:spcPts val="0"/>
              </a:spcBef>
              <a:spcAft>
                <a:spcPts val="0"/>
              </a:spcAft>
              <a:buClr>
                <a:schemeClr val="dk2"/>
              </a:buClr>
              <a:buSzPts val="2400"/>
              <a:buNone/>
              <a:defRPr sz="2400">
                <a:solidFill>
                  <a:schemeClr val="dk2"/>
                </a:solidFill>
              </a:defRPr>
            </a:lvl4pPr>
            <a:lvl5pPr lvl="4" algn="ctr" rtl="0">
              <a:spcBef>
                <a:spcPts val="0"/>
              </a:spcBef>
              <a:spcAft>
                <a:spcPts val="0"/>
              </a:spcAft>
              <a:buClr>
                <a:schemeClr val="dk2"/>
              </a:buClr>
              <a:buSzPts val="2400"/>
              <a:buNone/>
              <a:defRPr sz="2400">
                <a:solidFill>
                  <a:schemeClr val="dk2"/>
                </a:solidFill>
              </a:defRPr>
            </a:lvl5pPr>
            <a:lvl6pPr lvl="5" algn="ctr" rtl="0">
              <a:spcBef>
                <a:spcPts val="0"/>
              </a:spcBef>
              <a:spcAft>
                <a:spcPts val="0"/>
              </a:spcAft>
              <a:buClr>
                <a:schemeClr val="dk2"/>
              </a:buClr>
              <a:buSzPts val="2400"/>
              <a:buNone/>
              <a:defRPr sz="2400">
                <a:solidFill>
                  <a:schemeClr val="dk2"/>
                </a:solidFill>
              </a:defRPr>
            </a:lvl6pPr>
            <a:lvl7pPr lvl="6" algn="ctr" rtl="0">
              <a:spcBef>
                <a:spcPts val="0"/>
              </a:spcBef>
              <a:spcAft>
                <a:spcPts val="0"/>
              </a:spcAft>
              <a:buClr>
                <a:schemeClr val="dk2"/>
              </a:buClr>
              <a:buSzPts val="2400"/>
              <a:buNone/>
              <a:defRPr sz="2400">
                <a:solidFill>
                  <a:schemeClr val="dk2"/>
                </a:solidFill>
              </a:defRPr>
            </a:lvl7pPr>
            <a:lvl8pPr lvl="7" algn="ctr" rtl="0">
              <a:spcBef>
                <a:spcPts val="0"/>
              </a:spcBef>
              <a:spcAft>
                <a:spcPts val="0"/>
              </a:spcAft>
              <a:buClr>
                <a:schemeClr val="dk2"/>
              </a:buClr>
              <a:buSzPts val="2400"/>
              <a:buNone/>
              <a:defRPr sz="2400">
                <a:solidFill>
                  <a:schemeClr val="dk2"/>
                </a:solidFill>
              </a:defRPr>
            </a:lvl8pPr>
            <a:lvl9pPr lvl="8" algn="ctr" rtl="0">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3">
    <p:spTree>
      <p:nvGrpSpPr>
        <p:cNvPr id="1" name="Shape 978"/>
        <p:cNvGrpSpPr/>
        <p:nvPr/>
      </p:nvGrpSpPr>
      <p:grpSpPr>
        <a:xfrm>
          <a:off x="0" y="0"/>
          <a:ext cx="0" cy="0"/>
          <a:chOff x="0" y="0"/>
          <a:chExt cx="0" cy="0"/>
        </a:xfrm>
      </p:grpSpPr>
      <p:sp>
        <p:nvSpPr>
          <p:cNvPr id="979" name="Google Shape;979;p28"/>
          <p:cNvSpPr/>
          <p:nvPr/>
        </p:nvSpPr>
        <p:spPr>
          <a:xfrm>
            <a:off x="14725" y="-15975"/>
            <a:ext cx="9158400" cy="5184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28"/>
          <p:cNvSpPr/>
          <p:nvPr/>
        </p:nvSpPr>
        <p:spPr>
          <a:xfrm>
            <a:off x="3493189" y="1"/>
            <a:ext cx="5645939" cy="5151713"/>
          </a:xfrm>
          <a:custGeom>
            <a:avLst/>
            <a:gdLst/>
            <a:ahLst/>
            <a:cxnLst/>
            <a:rect l="l" t="t" r="r" b="b"/>
            <a:pathLst>
              <a:path w="80789" h="73717" extrusionOk="0">
                <a:moveTo>
                  <a:pt x="73979" y="0"/>
                </a:moveTo>
                <a:lnTo>
                  <a:pt x="1" y="73717"/>
                </a:lnTo>
                <a:lnTo>
                  <a:pt x="80789" y="73717"/>
                </a:lnTo>
                <a:lnTo>
                  <a:pt x="80789" y="0"/>
                </a:lnTo>
                <a:close/>
              </a:path>
            </a:pathLst>
          </a:custGeom>
          <a:solidFill>
            <a:schemeClr val="accent1"/>
          </a:solidFill>
          <a:ln>
            <a:noFill/>
          </a:ln>
          <a:effectLst>
            <a:outerShdw blurRad="271463" dist="9525" dir="47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28"/>
          <p:cNvSpPr/>
          <p:nvPr/>
        </p:nvSpPr>
        <p:spPr>
          <a:xfrm>
            <a:off x="3965765" y="-4150"/>
            <a:ext cx="5207354" cy="5151805"/>
          </a:xfrm>
          <a:custGeom>
            <a:avLst/>
            <a:gdLst/>
            <a:ahLst/>
            <a:cxnLst/>
            <a:rect l="l" t="t" r="r" b="b"/>
            <a:pathLst>
              <a:path w="77525" h="76698" extrusionOk="0">
                <a:moveTo>
                  <a:pt x="76698" y="0"/>
                </a:moveTo>
                <a:lnTo>
                  <a:pt x="1" y="76697"/>
                </a:lnTo>
                <a:lnTo>
                  <a:pt x="77525" y="76697"/>
                </a:lnTo>
                <a:lnTo>
                  <a:pt x="77525" y="0"/>
                </a:lnTo>
                <a:close/>
              </a:path>
            </a:pathLst>
          </a:custGeom>
          <a:solidFill>
            <a:schemeClr val="accent1"/>
          </a:solidFill>
          <a:ln>
            <a:noFill/>
          </a:ln>
          <a:effectLst>
            <a:outerShdw blurRad="271463" dist="190500"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28"/>
          <p:cNvSpPr/>
          <p:nvPr/>
        </p:nvSpPr>
        <p:spPr>
          <a:xfrm>
            <a:off x="1343750" y="4024350"/>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28"/>
          <p:cNvSpPr/>
          <p:nvPr/>
        </p:nvSpPr>
        <p:spPr>
          <a:xfrm>
            <a:off x="6351350" y="443600"/>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28"/>
          <p:cNvSpPr/>
          <p:nvPr/>
        </p:nvSpPr>
        <p:spPr>
          <a:xfrm>
            <a:off x="-10" y="-5"/>
            <a:ext cx="6152706" cy="5151734"/>
          </a:xfrm>
          <a:custGeom>
            <a:avLst/>
            <a:gdLst/>
            <a:ahLst/>
            <a:cxnLst/>
            <a:rect l="l" t="t" r="r" b="b"/>
            <a:pathLst>
              <a:path w="81856" h="68539" extrusionOk="0">
                <a:moveTo>
                  <a:pt x="1" y="1"/>
                </a:moveTo>
                <a:lnTo>
                  <a:pt x="1" y="68539"/>
                </a:lnTo>
                <a:lnTo>
                  <a:pt x="13317" y="68539"/>
                </a:lnTo>
                <a:lnTo>
                  <a:pt x="81855" y="1"/>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28"/>
          <p:cNvSpPr/>
          <p:nvPr/>
        </p:nvSpPr>
        <p:spPr>
          <a:xfrm>
            <a:off x="-87100" y="554300"/>
            <a:ext cx="9318000" cy="404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28"/>
          <p:cNvSpPr/>
          <p:nvPr/>
        </p:nvSpPr>
        <p:spPr>
          <a:xfrm>
            <a:off x="5337938" y="466112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28"/>
          <p:cNvSpPr/>
          <p:nvPr/>
        </p:nvSpPr>
        <p:spPr>
          <a:xfrm>
            <a:off x="4002600" y="5043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28"/>
          <p:cNvSpPr/>
          <p:nvPr/>
        </p:nvSpPr>
        <p:spPr>
          <a:xfrm>
            <a:off x="-304810" y="-15963"/>
            <a:ext cx="4661132" cy="4661132"/>
          </a:xfrm>
          <a:custGeom>
            <a:avLst/>
            <a:gdLst/>
            <a:ahLst/>
            <a:cxnLst/>
            <a:rect l="l" t="t" r="r" b="b"/>
            <a:pathLst>
              <a:path w="62012" h="62012" extrusionOk="0">
                <a:moveTo>
                  <a:pt x="1" y="1"/>
                </a:moveTo>
                <a:lnTo>
                  <a:pt x="1" y="62011"/>
                </a:lnTo>
                <a:lnTo>
                  <a:pt x="62012" y="1"/>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28"/>
          <p:cNvSpPr/>
          <p:nvPr/>
        </p:nvSpPr>
        <p:spPr>
          <a:xfrm>
            <a:off x="-304810" y="-15963"/>
            <a:ext cx="4211345" cy="4190073"/>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28"/>
          <p:cNvSpPr/>
          <p:nvPr/>
        </p:nvSpPr>
        <p:spPr>
          <a:xfrm>
            <a:off x="2114100" y="10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28"/>
          <p:cNvSpPr/>
          <p:nvPr/>
        </p:nvSpPr>
        <p:spPr>
          <a:xfrm>
            <a:off x="-10" y="-5"/>
            <a:ext cx="2739464" cy="2739464"/>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28"/>
          <p:cNvSpPr/>
          <p:nvPr/>
        </p:nvSpPr>
        <p:spPr>
          <a:xfrm>
            <a:off x="5198845" y="788219"/>
            <a:ext cx="4355286" cy="4355286"/>
          </a:xfrm>
          <a:custGeom>
            <a:avLst/>
            <a:gdLst/>
            <a:ahLst/>
            <a:cxnLst/>
            <a:rect l="l" t="t" r="r" b="b"/>
            <a:pathLst>
              <a:path w="57943" h="57943" extrusionOk="0">
                <a:moveTo>
                  <a:pt x="57943" y="1"/>
                </a:moveTo>
                <a:lnTo>
                  <a:pt x="1" y="57943"/>
                </a:lnTo>
                <a:lnTo>
                  <a:pt x="57943" y="57943"/>
                </a:lnTo>
                <a:lnTo>
                  <a:pt x="57943" y="1"/>
                </a:lnTo>
                <a:close/>
              </a:path>
            </a:pathLst>
          </a:custGeom>
          <a:solidFill>
            <a:schemeClr val="accent1"/>
          </a:solidFill>
          <a:ln>
            <a:noFill/>
          </a:ln>
          <a:effectLst>
            <a:outerShdw blurRad="271463" dist="561975"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93" name="Google Shape;993;p28"/>
          <p:cNvGrpSpPr/>
          <p:nvPr/>
        </p:nvGrpSpPr>
        <p:grpSpPr>
          <a:xfrm>
            <a:off x="6640288" y="3668375"/>
            <a:ext cx="890100" cy="890100"/>
            <a:chOff x="6622313" y="3660100"/>
            <a:chExt cx="890100" cy="890100"/>
          </a:xfrm>
        </p:grpSpPr>
        <p:sp>
          <p:nvSpPr>
            <p:cNvPr id="994" name="Google Shape;994;p28"/>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28"/>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28"/>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97" name="Google Shape;997;p28"/>
          <p:cNvSpPr/>
          <p:nvPr/>
        </p:nvSpPr>
        <p:spPr>
          <a:xfrm>
            <a:off x="6209596" y="2188204"/>
            <a:ext cx="2963530" cy="2963530"/>
          </a:xfrm>
          <a:custGeom>
            <a:avLst/>
            <a:gdLst/>
            <a:ahLst/>
            <a:cxnLst/>
            <a:rect l="l" t="t" r="r" b="b"/>
            <a:pathLst>
              <a:path w="39427" h="39427" extrusionOk="0">
                <a:moveTo>
                  <a:pt x="39426" y="1"/>
                </a:moveTo>
                <a:lnTo>
                  <a:pt x="1" y="39426"/>
                </a:lnTo>
                <a:lnTo>
                  <a:pt x="39426" y="39426"/>
                </a:lnTo>
                <a:lnTo>
                  <a:pt x="39426" y="1"/>
                </a:lnTo>
                <a:close/>
              </a:path>
            </a:pathLst>
          </a:custGeom>
          <a:solidFill>
            <a:schemeClr val="accent1"/>
          </a:solidFill>
          <a:ln>
            <a:noFill/>
          </a:ln>
          <a:effectLst>
            <a:outerShdw blurRad="271463" dist="561975"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28"/>
          <p:cNvSpPr/>
          <p:nvPr/>
        </p:nvSpPr>
        <p:spPr>
          <a:xfrm>
            <a:off x="6616840" y="2587204"/>
            <a:ext cx="2556286" cy="2556286"/>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28"/>
          <p:cNvSpPr txBox="1">
            <a:spLocks noGrp="1"/>
          </p:cNvSpPr>
          <p:nvPr>
            <p:ph type="title"/>
          </p:nvPr>
        </p:nvSpPr>
        <p:spPr>
          <a:xfrm>
            <a:off x="2660650" y="732710"/>
            <a:ext cx="3505200" cy="8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4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000" name="Google Shape;1000;p28"/>
          <p:cNvSpPr txBox="1">
            <a:spLocks noGrp="1"/>
          </p:cNvSpPr>
          <p:nvPr>
            <p:ph type="subTitle" idx="1"/>
          </p:nvPr>
        </p:nvSpPr>
        <p:spPr>
          <a:xfrm>
            <a:off x="2660650" y="1506997"/>
            <a:ext cx="3505200" cy="1095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001" name="Google Shape;1001;p28"/>
          <p:cNvSpPr txBox="1">
            <a:spLocks noGrp="1"/>
          </p:cNvSpPr>
          <p:nvPr>
            <p:ph type="subTitle" idx="2"/>
          </p:nvPr>
        </p:nvSpPr>
        <p:spPr>
          <a:xfrm>
            <a:off x="2660650" y="3996290"/>
            <a:ext cx="3505200" cy="362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800"/>
              <a:buNone/>
              <a:defRPr sz="1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002" name="Google Shape;1002;p28"/>
          <p:cNvSpPr txBox="1"/>
          <p:nvPr/>
        </p:nvSpPr>
        <p:spPr>
          <a:xfrm>
            <a:off x="2925400" y="3156765"/>
            <a:ext cx="2975700" cy="8505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s" sz="1200">
                <a:solidFill>
                  <a:schemeClr val="dk2"/>
                </a:solidFill>
                <a:latin typeface="Quicksand"/>
                <a:ea typeface="Quicksand"/>
                <a:cs typeface="Quicksand"/>
                <a:sym typeface="Quicksand"/>
              </a:rPr>
              <a:t>CREDITS: This presentation template was created by </a:t>
            </a:r>
            <a:r>
              <a:rPr lang="es" sz="1200" b="1">
                <a:solidFill>
                  <a:schemeClr val="dk2"/>
                </a:solidFill>
                <a:uFill>
                  <a:noFill/>
                </a:uFill>
                <a:latin typeface="Quicksand"/>
                <a:ea typeface="Quicksand"/>
                <a:cs typeface="Quicksand"/>
                <a:sym typeface="Quicksand"/>
                <a:hlinkClick r:id="rId2">
                  <a:extLst>
                    <a:ext uri="{A12FA001-AC4F-418D-AE19-62706E023703}">
                      <ahyp:hlinkClr xmlns:ahyp="http://schemas.microsoft.com/office/drawing/2018/hyperlinkcolor" val="tx"/>
                    </a:ext>
                  </a:extLst>
                </a:hlinkClick>
              </a:rPr>
              <a:t>Slidesgo</a:t>
            </a:r>
            <a:r>
              <a:rPr lang="es" sz="1200">
                <a:solidFill>
                  <a:schemeClr val="dk2"/>
                </a:solidFill>
                <a:latin typeface="Quicksand"/>
                <a:ea typeface="Quicksand"/>
                <a:cs typeface="Quicksand"/>
                <a:sym typeface="Quicksand"/>
              </a:rPr>
              <a:t>, including icons by </a:t>
            </a:r>
            <a:r>
              <a:rPr lang="es" sz="1200" b="1">
                <a:solidFill>
                  <a:schemeClr val="dk2"/>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es" sz="1200">
                <a:solidFill>
                  <a:schemeClr val="dk2"/>
                </a:solidFill>
                <a:latin typeface="Quicksand"/>
                <a:ea typeface="Quicksand"/>
                <a:cs typeface="Quicksand"/>
                <a:sym typeface="Quicksand"/>
              </a:rPr>
              <a:t>, infographics &amp; images by </a:t>
            </a:r>
            <a:r>
              <a:rPr lang="es" sz="1200" b="1">
                <a:solidFill>
                  <a:schemeClr val="dk2"/>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endParaRPr sz="1200" b="1" dirty="0">
              <a:solidFill>
                <a:schemeClr val="dk2"/>
              </a:solidFill>
              <a:latin typeface="Quicksand"/>
              <a:ea typeface="Quicksand"/>
              <a:cs typeface="Quicksand"/>
              <a:sym typeface="Quicksa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_14">
    <p:spTree>
      <p:nvGrpSpPr>
        <p:cNvPr id="1" name="Shape 1003"/>
        <p:cNvGrpSpPr/>
        <p:nvPr/>
      </p:nvGrpSpPr>
      <p:grpSpPr>
        <a:xfrm>
          <a:off x="0" y="0"/>
          <a:ext cx="0" cy="0"/>
          <a:chOff x="0" y="0"/>
          <a:chExt cx="0" cy="0"/>
        </a:xfrm>
      </p:grpSpPr>
      <p:sp>
        <p:nvSpPr>
          <p:cNvPr id="1004" name="Google Shape;1004;p29"/>
          <p:cNvSpPr/>
          <p:nvPr/>
        </p:nvSpPr>
        <p:spPr>
          <a:xfrm rot="5400000">
            <a:off x="6585867" y="-15881"/>
            <a:ext cx="2598509" cy="2549671"/>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29"/>
          <p:cNvSpPr/>
          <p:nvPr/>
        </p:nvSpPr>
        <p:spPr>
          <a:xfrm rot="5400000">
            <a:off x="7740113" y="-26813"/>
            <a:ext cx="1433330" cy="1406360"/>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29"/>
          <p:cNvSpPr/>
          <p:nvPr/>
        </p:nvSpPr>
        <p:spPr>
          <a:xfrm>
            <a:off x="7364675" y="199400"/>
            <a:ext cx="561600" cy="5616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29"/>
          <p:cNvSpPr/>
          <p:nvPr/>
        </p:nvSpPr>
        <p:spPr>
          <a:xfrm>
            <a:off x="8435350" y="186678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9" name="Google Shape;1009;p29"/>
          <p:cNvSpPr txBox="1">
            <a:spLocks noGrp="1"/>
          </p:cNvSpPr>
          <p:nvPr>
            <p:ph type="body" idx="1"/>
          </p:nvPr>
        </p:nvSpPr>
        <p:spPr>
          <a:xfrm>
            <a:off x="720000" y="1152475"/>
            <a:ext cx="7704000" cy="34509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SzPts val="1800"/>
              <a:buAutoNum type="arabicPeriod"/>
              <a:defRPr sz="1200"/>
            </a:lvl1pPr>
            <a:lvl2pPr marL="914400" lvl="1" indent="-317500" rtl="0">
              <a:lnSpc>
                <a:spcPct val="100000"/>
              </a:lnSpc>
              <a:spcBef>
                <a:spcPts val="1600"/>
              </a:spcBef>
              <a:spcAft>
                <a:spcPts val="0"/>
              </a:spcAft>
              <a:buClr>
                <a:schemeClr val="accent2"/>
              </a:buClr>
              <a:buSzPts val="1400"/>
              <a:buChar char="○"/>
              <a:defRPr sz="1200"/>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9"/>
        <p:cNvGrpSpPr/>
        <p:nvPr/>
      </p:nvGrpSpPr>
      <p:grpSpPr>
        <a:xfrm>
          <a:off x="0" y="0"/>
          <a:ext cx="0" cy="0"/>
          <a:chOff x="0" y="0"/>
          <a:chExt cx="0" cy="0"/>
        </a:xfrm>
      </p:grpSpPr>
      <p:sp>
        <p:nvSpPr>
          <p:cNvPr id="210" name="Google Shape;21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1" name="Google Shape;211;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200"/>
            </a:lvl1pPr>
            <a:lvl2pPr marL="914400" lvl="1" indent="-317500">
              <a:lnSpc>
                <a:spcPct val="100000"/>
              </a:lnSpc>
              <a:spcBef>
                <a:spcPts val="1600"/>
              </a:spcBef>
              <a:spcAft>
                <a:spcPts val="0"/>
              </a:spcAft>
              <a:buClr>
                <a:schemeClr val="accent2"/>
              </a:buClr>
              <a:buSzPts val="1400"/>
              <a:buChar char="○"/>
              <a:defRPr sz="1200"/>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2" name="Google Shape;212;p4"/>
          <p:cNvSpPr/>
          <p:nvPr/>
        </p:nvSpPr>
        <p:spPr>
          <a:xfrm rot="5400000">
            <a:off x="6875965" y="-18797"/>
            <a:ext cx="2289538" cy="2246531"/>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4"/>
          <p:cNvSpPr/>
          <p:nvPr/>
        </p:nvSpPr>
        <p:spPr>
          <a:xfrm rot="5400000">
            <a:off x="7892945" y="-28408"/>
            <a:ext cx="1262945" cy="1239164"/>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4"/>
          <p:cNvSpPr/>
          <p:nvPr/>
        </p:nvSpPr>
        <p:spPr>
          <a:xfrm>
            <a:off x="7364675" y="199400"/>
            <a:ext cx="561600" cy="5616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4"/>
          <p:cNvSpPr/>
          <p:nvPr/>
        </p:nvSpPr>
        <p:spPr>
          <a:xfrm>
            <a:off x="8556275" y="1681363"/>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
        <p:cNvGrpSpPr/>
        <p:nvPr/>
      </p:nvGrpSpPr>
      <p:grpSpPr>
        <a:xfrm>
          <a:off x="0" y="0"/>
          <a:ext cx="0" cy="0"/>
          <a:chOff x="0" y="0"/>
          <a:chExt cx="0" cy="0"/>
        </a:xfrm>
      </p:grpSpPr>
      <p:sp>
        <p:nvSpPr>
          <p:cNvPr id="241" name="Google Shape;241;p6"/>
          <p:cNvSpPr/>
          <p:nvPr/>
        </p:nvSpPr>
        <p:spPr>
          <a:xfrm rot="5400000" flipH="1">
            <a:off x="7109062" y="3191968"/>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00025" dir="85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6"/>
          <p:cNvSpPr txBox="1"/>
          <p:nvPr/>
        </p:nvSpPr>
        <p:spPr>
          <a:xfrm>
            <a:off x="6720350" y="-37"/>
            <a:ext cx="2149800" cy="2052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2400" dirty="0">
              <a:solidFill>
                <a:srgbClr val="2E707B"/>
              </a:solidFill>
              <a:latin typeface="Oswald"/>
              <a:ea typeface="Oswald"/>
              <a:cs typeface="Oswald"/>
              <a:sym typeface="Oswald"/>
            </a:endParaRPr>
          </a:p>
        </p:txBody>
      </p:sp>
      <p:sp>
        <p:nvSpPr>
          <p:cNvPr id="243" name="Google Shape;243;p6"/>
          <p:cNvSpPr/>
          <p:nvPr/>
        </p:nvSpPr>
        <p:spPr>
          <a:xfrm>
            <a:off x="8147050" y="4082450"/>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4" name="Google Shape;244;p6"/>
          <p:cNvGrpSpPr/>
          <p:nvPr/>
        </p:nvGrpSpPr>
        <p:grpSpPr>
          <a:xfrm>
            <a:off x="473413" y="2328375"/>
            <a:ext cx="890100" cy="890100"/>
            <a:chOff x="6622313" y="3660100"/>
            <a:chExt cx="890100" cy="890100"/>
          </a:xfrm>
        </p:grpSpPr>
        <p:sp>
          <p:nvSpPr>
            <p:cNvPr id="245" name="Google Shape;245;p6"/>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6"/>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6"/>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48" name="Google Shape;248;p6"/>
          <p:cNvSpPr/>
          <p:nvPr/>
        </p:nvSpPr>
        <p:spPr>
          <a:xfrm>
            <a:off x="1071475" y="52475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6"/>
          <p:cNvSpPr/>
          <p:nvPr/>
        </p:nvSpPr>
        <p:spPr>
          <a:xfrm>
            <a:off x="4543988" y="4603500"/>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6"/>
          <p:cNvSpPr/>
          <p:nvPr/>
        </p:nvSpPr>
        <p:spPr>
          <a:xfrm>
            <a:off x="5661888" y="4726513"/>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6"/>
          <p:cNvSpPr/>
          <p:nvPr/>
        </p:nvSpPr>
        <p:spPr>
          <a:xfrm rot="-5400000" flipH="1">
            <a:off x="-7978" y="-15438"/>
            <a:ext cx="2549671" cy="2549671"/>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6"/>
          <p:cNvSpPr/>
          <p:nvPr/>
        </p:nvSpPr>
        <p:spPr>
          <a:xfrm rot="-5400000" flipH="1">
            <a:off x="-7979" y="-15437"/>
            <a:ext cx="1406360" cy="1406360"/>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6"/>
          <p:cNvSpPr/>
          <p:nvPr/>
        </p:nvSpPr>
        <p:spPr>
          <a:xfrm rot="10800000" flipH="1">
            <a:off x="0" y="1703335"/>
            <a:ext cx="3419109" cy="3448664"/>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6"/>
          <p:cNvSpPr/>
          <p:nvPr/>
        </p:nvSpPr>
        <p:spPr>
          <a:xfrm rot="10800000" flipH="1">
            <a:off x="-7963" y="3115769"/>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29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6"/>
          <p:cNvSpPr/>
          <p:nvPr/>
        </p:nvSpPr>
        <p:spPr>
          <a:xfrm>
            <a:off x="765463" y="443822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6"/>
          <p:cNvSpPr txBox="1">
            <a:spLocks noGrp="1"/>
          </p:cNvSpPr>
          <p:nvPr>
            <p:ph type="title"/>
          </p:nvPr>
        </p:nvSpPr>
        <p:spPr>
          <a:xfrm>
            <a:off x="5869200" y="445025"/>
            <a:ext cx="2554800" cy="56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6"/>
        <p:cNvGrpSpPr/>
        <p:nvPr/>
      </p:nvGrpSpPr>
      <p:grpSpPr>
        <a:xfrm>
          <a:off x="0" y="0"/>
          <a:ext cx="0" cy="0"/>
          <a:chOff x="0" y="0"/>
          <a:chExt cx="0" cy="0"/>
        </a:xfrm>
      </p:grpSpPr>
      <p:sp>
        <p:nvSpPr>
          <p:cNvPr id="457" name="Google Shape;457;p9"/>
          <p:cNvSpPr/>
          <p:nvPr/>
        </p:nvSpPr>
        <p:spPr>
          <a:xfrm>
            <a:off x="14725" y="100"/>
            <a:ext cx="9158400" cy="515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9"/>
          <p:cNvSpPr/>
          <p:nvPr/>
        </p:nvSpPr>
        <p:spPr>
          <a:xfrm>
            <a:off x="3493189" y="1"/>
            <a:ext cx="5645939" cy="5151713"/>
          </a:xfrm>
          <a:custGeom>
            <a:avLst/>
            <a:gdLst/>
            <a:ahLst/>
            <a:cxnLst/>
            <a:rect l="l" t="t" r="r" b="b"/>
            <a:pathLst>
              <a:path w="80789" h="73717" extrusionOk="0">
                <a:moveTo>
                  <a:pt x="73979" y="0"/>
                </a:moveTo>
                <a:lnTo>
                  <a:pt x="1" y="73717"/>
                </a:lnTo>
                <a:lnTo>
                  <a:pt x="80789" y="73717"/>
                </a:lnTo>
                <a:lnTo>
                  <a:pt x="80789" y="0"/>
                </a:lnTo>
                <a:close/>
              </a:path>
            </a:pathLst>
          </a:custGeom>
          <a:solidFill>
            <a:schemeClr val="accent1"/>
          </a:solidFill>
          <a:ln>
            <a:noFill/>
          </a:ln>
          <a:effectLst>
            <a:outerShdw blurRad="271463" dist="9525" dir="47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9"/>
          <p:cNvSpPr/>
          <p:nvPr/>
        </p:nvSpPr>
        <p:spPr>
          <a:xfrm>
            <a:off x="3965765" y="-4150"/>
            <a:ext cx="5207354" cy="5151805"/>
          </a:xfrm>
          <a:custGeom>
            <a:avLst/>
            <a:gdLst/>
            <a:ahLst/>
            <a:cxnLst/>
            <a:rect l="l" t="t" r="r" b="b"/>
            <a:pathLst>
              <a:path w="77525" h="76698" extrusionOk="0">
                <a:moveTo>
                  <a:pt x="76698" y="0"/>
                </a:moveTo>
                <a:lnTo>
                  <a:pt x="1" y="76697"/>
                </a:lnTo>
                <a:lnTo>
                  <a:pt x="77525" y="76697"/>
                </a:lnTo>
                <a:lnTo>
                  <a:pt x="77525" y="0"/>
                </a:lnTo>
                <a:close/>
              </a:path>
            </a:pathLst>
          </a:custGeom>
          <a:solidFill>
            <a:schemeClr val="accent1"/>
          </a:solidFill>
          <a:ln>
            <a:noFill/>
          </a:ln>
          <a:effectLst>
            <a:outerShdw blurRad="271463" dist="190500"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9"/>
          <p:cNvSpPr/>
          <p:nvPr/>
        </p:nvSpPr>
        <p:spPr>
          <a:xfrm>
            <a:off x="1343750" y="4024350"/>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9"/>
          <p:cNvSpPr/>
          <p:nvPr/>
        </p:nvSpPr>
        <p:spPr>
          <a:xfrm>
            <a:off x="6351350" y="443600"/>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9"/>
          <p:cNvSpPr/>
          <p:nvPr/>
        </p:nvSpPr>
        <p:spPr>
          <a:xfrm>
            <a:off x="-10" y="-5"/>
            <a:ext cx="6152706" cy="5151734"/>
          </a:xfrm>
          <a:custGeom>
            <a:avLst/>
            <a:gdLst/>
            <a:ahLst/>
            <a:cxnLst/>
            <a:rect l="l" t="t" r="r" b="b"/>
            <a:pathLst>
              <a:path w="81856" h="68539" extrusionOk="0">
                <a:moveTo>
                  <a:pt x="1" y="1"/>
                </a:moveTo>
                <a:lnTo>
                  <a:pt x="1" y="68539"/>
                </a:lnTo>
                <a:lnTo>
                  <a:pt x="13317" y="68539"/>
                </a:lnTo>
                <a:lnTo>
                  <a:pt x="81855" y="1"/>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9"/>
          <p:cNvSpPr/>
          <p:nvPr/>
        </p:nvSpPr>
        <p:spPr>
          <a:xfrm>
            <a:off x="-100" y="1097200"/>
            <a:ext cx="9144000" cy="296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9"/>
          <p:cNvSpPr/>
          <p:nvPr/>
        </p:nvSpPr>
        <p:spPr>
          <a:xfrm>
            <a:off x="4418888" y="4316400"/>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9"/>
          <p:cNvSpPr/>
          <p:nvPr/>
        </p:nvSpPr>
        <p:spPr>
          <a:xfrm>
            <a:off x="3850200" y="50763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9"/>
          <p:cNvSpPr/>
          <p:nvPr/>
        </p:nvSpPr>
        <p:spPr>
          <a:xfrm>
            <a:off x="-10" y="-5"/>
            <a:ext cx="4661132" cy="4661132"/>
          </a:xfrm>
          <a:custGeom>
            <a:avLst/>
            <a:gdLst/>
            <a:ahLst/>
            <a:cxnLst/>
            <a:rect l="l" t="t" r="r" b="b"/>
            <a:pathLst>
              <a:path w="62012" h="62012" extrusionOk="0">
                <a:moveTo>
                  <a:pt x="1" y="1"/>
                </a:moveTo>
                <a:lnTo>
                  <a:pt x="1" y="62011"/>
                </a:lnTo>
                <a:lnTo>
                  <a:pt x="62012" y="1"/>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9"/>
          <p:cNvSpPr/>
          <p:nvPr/>
        </p:nvSpPr>
        <p:spPr>
          <a:xfrm>
            <a:off x="-10" y="-5"/>
            <a:ext cx="4211345" cy="4190073"/>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9"/>
          <p:cNvSpPr/>
          <p:nvPr/>
        </p:nvSpPr>
        <p:spPr>
          <a:xfrm>
            <a:off x="2114100" y="10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9"/>
          <p:cNvSpPr/>
          <p:nvPr/>
        </p:nvSpPr>
        <p:spPr>
          <a:xfrm>
            <a:off x="-10" y="-5"/>
            <a:ext cx="2739464" cy="2739464"/>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9"/>
          <p:cNvSpPr/>
          <p:nvPr/>
        </p:nvSpPr>
        <p:spPr>
          <a:xfrm>
            <a:off x="4817845" y="788219"/>
            <a:ext cx="4355286" cy="4355286"/>
          </a:xfrm>
          <a:custGeom>
            <a:avLst/>
            <a:gdLst/>
            <a:ahLst/>
            <a:cxnLst/>
            <a:rect l="l" t="t" r="r" b="b"/>
            <a:pathLst>
              <a:path w="57943" h="57943" extrusionOk="0">
                <a:moveTo>
                  <a:pt x="57943" y="1"/>
                </a:moveTo>
                <a:lnTo>
                  <a:pt x="1" y="57943"/>
                </a:lnTo>
                <a:lnTo>
                  <a:pt x="57943" y="57943"/>
                </a:lnTo>
                <a:lnTo>
                  <a:pt x="57943" y="1"/>
                </a:lnTo>
                <a:close/>
              </a:path>
            </a:pathLst>
          </a:custGeom>
          <a:solidFill>
            <a:schemeClr val="accent1"/>
          </a:solidFill>
          <a:ln>
            <a:noFill/>
          </a:ln>
          <a:effectLst>
            <a:outerShdw blurRad="271463" dist="561975"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1" name="Google Shape;471;p9"/>
          <p:cNvGrpSpPr/>
          <p:nvPr/>
        </p:nvGrpSpPr>
        <p:grpSpPr>
          <a:xfrm>
            <a:off x="6411688" y="3668375"/>
            <a:ext cx="890100" cy="890100"/>
            <a:chOff x="6622313" y="3660100"/>
            <a:chExt cx="890100" cy="890100"/>
          </a:xfrm>
        </p:grpSpPr>
        <p:sp>
          <p:nvSpPr>
            <p:cNvPr id="472" name="Google Shape;472;p9"/>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9"/>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9"/>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5" name="Google Shape;475;p9"/>
          <p:cNvSpPr/>
          <p:nvPr/>
        </p:nvSpPr>
        <p:spPr>
          <a:xfrm>
            <a:off x="6209596" y="2188204"/>
            <a:ext cx="2963530" cy="2963530"/>
          </a:xfrm>
          <a:custGeom>
            <a:avLst/>
            <a:gdLst/>
            <a:ahLst/>
            <a:cxnLst/>
            <a:rect l="l" t="t" r="r" b="b"/>
            <a:pathLst>
              <a:path w="39427" h="39427" extrusionOk="0">
                <a:moveTo>
                  <a:pt x="39426" y="1"/>
                </a:moveTo>
                <a:lnTo>
                  <a:pt x="1" y="39426"/>
                </a:lnTo>
                <a:lnTo>
                  <a:pt x="39426" y="39426"/>
                </a:lnTo>
                <a:lnTo>
                  <a:pt x="39426" y="1"/>
                </a:lnTo>
                <a:close/>
              </a:path>
            </a:pathLst>
          </a:custGeom>
          <a:solidFill>
            <a:schemeClr val="accent1"/>
          </a:solidFill>
          <a:ln>
            <a:noFill/>
          </a:ln>
          <a:effectLst>
            <a:outerShdw blurRad="271463" dist="561975"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9"/>
          <p:cNvSpPr/>
          <p:nvPr/>
        </p:nvSpPr>
        <p:spPr>
          <a:xfrm>
            <a:off x="6616840" y="2587204"/>
            <a:ext cx="2556286" cy="2556286"/>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9"/>
          <p:cNvSpPr txBox="1">
            <a:spLocks noGrp="1"/>
          </p:cNvSpPr>
          <p:nvPr>
            <p:ph type="title"/>
          </p:nvPr>
        </p:nvSpPr>
        <p:spPr>
          <a:xfrm>
            <a:off x="2831850" y="1814575"/>
            <a:ext cx="3391800" cy="68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8" name="Google Shape;478;p9"/>
          <p:cNvSpPr txBox="1">
            <a:spLocks noGrp="1"/>
          </p:cNvSpPr>
          <p:nvPr>
            <p:ph type="subTitle" idx="1"/>
          </p:nvPr>
        </p:nvSpPr>
        <p:spPr>
          <a:xfrm>
            <a:off x="2831850" y="2536350"/>
            <a:ext cx="3391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9"/>
        <p:cNvGrpSpPr/>
        <p:nvPr/>
      </p:nvGrpSpPr>
      <p:grpSpPr>
        <a:xfrm>
          <a:off x="0" y="0"/>
          <a:ext cx="0" cy="0"/>
          <a:chOff x="0" y="0"/>
          <a:chExt cx="0" cy="0"/>
        </a:xfrm>
      </p:grpSpPr>
      <p:sp>
        <p:nvSpPr>
          <p:cNvPr id="480" name="Google Shape;480;p10"/>
          <p:cNvSpPr/>
          <p:nvPr/>
        </p:nvSpPr>
        <p:spPr>
          <a:xfrm flipH="1">
            <a:off x="-7948" y="2694525"/>
            <a:ext cx="2461920" cy="2485084"/>
          </a:xfrm>
          <a:custGeom>
            <a:avLst/>
            <a:gdLst/>
            <a:ahLst/>
            <a:cxnLst/>
            <a:rect l="l" t="t" r="r" b="b"/>
            <a:pathLst>
              <a:path w="39427" h="39427" extrusionOk="0">
                <a:moveTo>
                  <a:pt x="39426" y="1"/>
                </a:moveTo>
                <a:lnTo>
                  <a:pt x="1" y="39426"/>
                </a:lnTo>
                <a:lnTo>
                  <a:pt x="39426" y="39426"/>
                </a:lnTo>
                <a:lnTo>
                  <a:pt x="39426" y="1"/>
                </a:lnTo>
                <a:close/>
              </a:path>
            </a:pathLst>
          </a:custGeom>
          <a:solidFill>
            <a:schemeClr val="accent1"/>
          </a:solidFill>
          <a:ln>
            <a:noFill/>
          </a:ln>
          <a:effectLst>
            <a:outerShdw blurRad="271463" dist="57150" dir="132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10"/>
          <p:cNvSpPr/>
          <p:nvPr/>
        </p:nvSpPr>
        <p:spPr>
          <a:xfrm flipH="1">
            <a:off x="-15941" y="3029107"/>
            <a:ext cx="2123607" cy="2143587"/>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9525" dir="5099999"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10"/>
          <p:cNvSpPr/>
          <p:nvPr/>
        </p:nvSpPr>
        <p:spPr>
          <a:xfrm flipH="1">
            <a:off x="7393274" y="-36149"/>
            <a:ext cx="1779749" cy="1979109"/>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10"/>
          <p:cNvSpPr/>
          <p:nvPr/>
        </p:nvSpPr>
        <p:spPr>
          <a:xfrm flipH="1">
            <a:off x="7881288" y="-36150"/>
            <a:ext cx="1291737" cy="1545310"/>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10"/>
          <p:cNvSpPr txBox="1">
            <a:spLocks noGrp="1"/>
          </p:cNvSpPr>
          <p:nvPr>
            <p:ph type="title"/>
          </p:nvPr>
        </p:nvSpPr>
        <p:spPr>
          <a:xfrm>
            <a:off x="3223650" y="446650"/>
            <a:ext cx="2696700" cy="147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04"/>
        <p:cNvGrpSpPr/>
        <p:nvPr/>
      </p:nvGrpSpPr>
      <p:grpSpPr>
        <a:xfrm>
          <a:off x="0" y="0"/>
          <a:ext cx="0" cy="0"/>
          <a:chOff x="0" y="0"/>
          <a:chExt cx="0" cy="0"/>
        </a:xfrm>
      </p:grpSpPr>
      <p:sp>
        <p:nvSpPr>
          <p:cNvPr id="505" name="Google Shape;505;p13"/>
          <p:cNvSpPr/>
          <p:nvPr/>
        </p:nvSpPr>
        <p:spPr>
          <a:xfrm>
            <a:off x="14725" y="-15858"/>
            <a:ext cx="9158400" cy="5151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2E707B"/>
              </a:solidFill>
            </a:endParaRPr>
          </a:p>
        </p:txBody>
      </p:sp>
      <p:sp>
        <p:nvSpPr>
          <p:cNvPr id="506" name="Google Shape;506;p13"/>
          <p:cNvSpPr/>
          <p:nvPr/>
        </p:nvSpPr>
        <p:spPr>
          <a:xfrm>
            <a:off x="1506225" y="3340100"/>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13"/>
          <p:cNvSpPr/>
          <p:nvPr/>
        </p:nvSpPr>
        <p:spPr>
          <a:xfrm>
            <a:off x="-10" y="-5"/>
            <a:ext cx="4661132" cy="4661132"/>
          </a:xfrm>
          <a:custGeom>
            <a:avLst/>
            <a:gdLst/>
            <a:ahLst/>
            <a:cxnLst/>
            <a:rect l="l" t="t" r="r" b="b"/>
            <a:pathLst>
              <a:path w="62012" h="62012" extrusionOk="0">
                <a:moveTo>
                  <a:pt x="1" y="1"/>
                </a:moveTo>
                <a:lnTo>
                  <a:pt x="1" y="62011"/>
                </a:lnTo>
                <a:lnTo>
                  <a:pt x="62012" y="1"/>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2E707B"/>
              </a:solidFill>
            </a:endParaRPr>
          </a:p>
        </p:txBody>
      </p:sp>
      <p:sp>
        <p:nvSpPr>
          <p:cNvPr id="508" name="Google Shape;508;p13"/>
          <p:cNvSpPr/>
          <p:nvPr/>
        </p:nvSpPr>
        <p:spPr>
          <a:xfrm>
            <a:off x="2722375" y="0"/>
            <a:ext cx="3699300" cy="51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2E707B"/>
              </a:solidFill>
            </a:endParaRPr>
          </a:p>
        </p:txBody>
      </p:sp>
      <p:sp>
        <p:nvSpPr>
          <p:cNvPr id="509" name="Google Shape;509;p13"/>
          <p:cNvSpPr/>
          <p:nvPr/>
        </p:nvSpPr>
        <p:spPr>
          <a:xfrm>
            <a:off x="6180471" y="2188204"/>
            <a:ext cx="2963530" cy="2963530"/>
          </a:xfrm>
          <a:custGeom>
            <a:avLst/>
            <a:gdLst/>
            <a:ahLst/>
            <a:cxnLst/>
            <a:rect l="l" t="t" r="r" b="b"/>
            <a:pathLst>
              <a:path w="39427" h="39427" extrusionOk="0">
                <a:moveTo>
                  <a:pt x="39426" y="1"/>
                </a:moveTo>
                <a:lnTo>
                  <a:pt x="1" y="39426"/>
                </a:lnTo>
                <a:lnTo>
                  <a:pt x="39426" y="39426"/>
                </a:lnTo>
                <a:lnTo>
                  <a:pt x="39426" y="1"/>
                </a:lnTo>
                <a:close/>
              </a:path>
            </a:pathLst>
          </a:custGeom>
          <a:solidFill>
            <a:schemeClr val="accent1"/>
          </a:solidFill>
          <a:ln>
            <a:noFill/>
          </a:ln>
          <a:effectLst>
            <a:outerShdw blurRad="271463" dist="561975" dir="1896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13"/>
          <p:cNvSpPr/>
          <p:nvPr/>
        </p:nvSpPr>
        <p:spPr>
          <a:xfrm>
            <a:off x="6587715" y="2587204"/>
            <a:ext cx="2556286" cy="2556286"/>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13"/>
          <p:cNvSpPr/>
          <p:nvPr/>
        </p:nvSpPr>
        <p:spPr>
          <a:xfrm rot="-5400000">
            <a:off x="-15955" y="1622375"/>
            <a:ext cx="3537084" cy="3537084"/>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13"/>
          <p:cNvSpPr/>
          <p:nvPr/>
        </p:nvSpPr>
        <p:spPr>
          <a:xfrm>
            <a:off x="-15959" y="-15959"/>
            <a:ext cx="3699249" cy="3680564"/>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13"/>
          <p:cNvSpPr/>
          <p:nvPr/>
        </p:nvSpPr>
        <p:spPr>
          <a:xfrm>
            <a:off x="-10" y="-15963"/>
            <a:ext cx="2739464" cy="2739464"/>
          </a:xfrm>
          <a:custGeom>
            <a:avLst/>
            <a:gdLst/>
            <a:ahLst/>
            <a:cxnLst/>
            <a:rect l="l" t="t" r="r" b="b"/>
            <a:pathLst>
              <a:path w="36446" h="36446" extrusionOk="0">
                <a:moveTo>
                  <a:pt x="1" y="1"/>
                </a:moveTo>
                <a:lnTo>
                  <a:pt x="1" y="36446"/>
                </a:lnTo>
                <a:lnTo>
                  <a:pt x="36446" y="1"/>
                </a:lnTo>
                <a:close/>
              </a:path>
            </a:pathLst>
          </a:custGeom>
          <a:solidFill>
            <a:schemeClr val="accent1"/>
          </a:solidFill>
          <a:ln>
            <a:noFill/>
          </a:ln>
          <a:effectLst>
            <a:outerShdw blurRad="200025" dist="9525" dir="39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13"/>
          <p:cNvSpPr/>
          <p:nvPr/>
        </p:nvSpPr>
        <p:spPr>
          <a:xfrm rot="-5400000">
            <a:off x="7670225" y="-15963"/>
            <a:ext cx="1473780" cy="1473780"/>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133350" dir="330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13"/>
          <p:cNvSpPr/>
          <p:nvPr/>
        </p:nvSpPr>
        <p:spPr>
          <a:xfrm>
            <a:off x="6949275" y="479850"/>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13"/>
          <p:cNvSpPr/>
          <p:nvPr/>
        </p:nvSpPr>
        <p:spPr>
          <a:xfrm>
            <a:off x="6716575" y="155063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13"/>
          <p:cNvSpPr txBox="1">
            <a:spLocks noGrp="1"/>
          </p:cNvSpPr>
          <p:nvPr>
            <p:ph type="title"/>
          </p:nvPr>
        </p:nvSpPr>
        <p:spPr>
          <a:xfrm>
            <a:off x="3157200" y="445025"/>
            <a:ext cx="28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18" name="Google Shape;518;p13"/>
          <p:cNvSpPr txBox="1">
            <a:spLocks noGrp="1"/>
          </p:cNvSpPr>
          <p:nvPr>
            <p:ph type="title" idx="2" hasCustomPrompt="1"/>
          </p:nvPr>
        </p:nvSpPr>
        <p:spPr>
          <a:xfrm>
            <a:off x="3047100" y="1611725"/>
            <a:ext cx="9753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19" name="Google Shape;519;p13"/>
          <p:cNvSpPr txBox="1">
            <a:spLocks noGrp="1"/>
          </p:cNvSpPr>
          <p:nvPr>
            <p:ph type="title" idx="3" hasCustomPrompt="1"/>
          </p:nvPr>
        </p:nvSpPr>
        <p:spPr>
          <a:xfrm>
            <a:off x="3047100" y="2216275"/>
            <a:ext cx="9753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20" name="Google Shape;520;p13"/>
          <p:cNvSpPr txBox="1">
            <a:spLocks noGrp="1"/>
          </p:cNvSpPr>
          <p:nvPr>
            <p:ph type="title" idx="4" hasCustomPrompt="1"/>
          </p:nvPr>
        </p:nvSpPr>
        <p:spPr>
          <a:xfrm>
            <a:off x="3047100" y="2820825"/>
            <a:ext cx="9753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21" name="Google Shape;521;p13"/>
          <p:cNvSpPr txBox="1">
            <a:spLocks noGrp="1"/>
          </p:cNvSpPr>
          <p:nvPr>
            <p:ph type="title" idx="5" hasCustomPrompt="1"/>
          </p:nvPr>
        </p:nvSpPr>
        <p:spPr>
          <a:xfrm>
            <a:off x="3047100" y="3421525"/>
            <a:ext cx="975300" cy="46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522" name="Google Shape;522;p13"/>
          <p:cNvSpPr/>
          <p:nvPr/>
        </p:nvSpPr>
        <p:spPr>
          <a:xfrm>
            <a:off x="4783845" y="804177"/>
            <a:ext cx="4355286" cy="4355286"/>
          </a:xfrm>
          <a:custGeom>
            <a:avLst/>
            <a:gdLst/>
            <a:ahLst/>
            <a:cxnLst/>
            <a:rect l="l" t="t" r="r" b="b"/>
            <a:pathLst>
              <a:path w="57943" h="57943" extrusionOk="0">
                <a:moveTo>
                  <a:pt x="57943" y="1"/>
                </a:moveTo>
                <a:lnTo>
                  <a:pt x="1" y="57943"/>
                </a:lnTo>
                <a:lnTo>
                  <a:pt x="57943" y="57943"/>
                </a:lnTo>
                <a:lnTo>
                  <a:pt x="57943" y="1"/>
                </a:lnTo>
                <a:close/>
              </a:path>
            </a:pathLst>
          </a:custGeom>
          <a:solidFill>
            <a:schemeClr val="accent1"/>
          </a:solidFill>
          <a:ln>
            <a:noFill/>
          </a:ln>
          <a:effectLst>
            <a:outerShdw blurRad="271463" dist="561975" dir="18960000" algn="bl" rotWithShape="0">
              <a:srgbClr val="000000">
                <a:alpha val="6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523" name="Google Shape;523;p13"/>
          <p:cNvGrpSpPr/>
          <p:nvPr/>
        </p:nvGrpSpPr>
        <p:grpSpPr>
          <a:xfrm>
            <a:off x="7839363" y="4060600"/>
            <a:ext cx="890100" cy="890100"/>
            <a:chOff x="6622313" y="3660100"/>
            <a:chExt cx="890100" cy="890100"/>
          </a:xfrm>
        </p:grpSpPr>
        <p:sp>
          <p:nvSpPr>
            <p:cNvPr id="524" name="Google Shape;524;p13"/>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13"/>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13"/>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7" name="Google Shape;527;p13"/>
          <p:cNvSpPr/>
          <p:nvPr/>
        </p:nvSpPr>
        <p:spPr>
          <a:xfrm>
            <a:off x="150450" y="35955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13"/>
          <p:cNvSpPr/>
          <p:nvPr/>
        </p:nvSpPr>
        <p:spPr>
          <a:xfrm>
            <a:off x="874163" y="348697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13"/>
          <p:cNvSpPr txBox="1">
            <a:spLocks noGrp="1"/>
          </p:cNvSpPr>
          <p:nvPr>
            <p:ph type="subTitle" idx="1"/>
          </p:nvPr>
        </p:nvSpPr>
        <p:spPr>
          <a:xfrm>
            <a:off x="3887100" y="1685525"/>
            <a:ext cx="1893300" cy="31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atin typeface="Oswald"/>
                <a:ea typeface="Oswald"/>
                <a:cs typeface="Oswald"/>
                <a:sym typeface="Oswald"/>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30" name="Google Shape;530;p13"/>
          <p:cNvSpPr txBox="1">
            <a:spLocks noGrp="1"/>
          </p:cNvSpPr>
          <p:nvPr>
            <p:ph type="subTitle" idx="6"/>
          </p:nvPr>
        </p:nvSpPr>
        <p:spPr>
          <a:xfrm>
            <a:off x="3887100" y="2290075"/>
            <a:ext cx="1893300" cy="31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atin typeface="Oswald"/>
                <a:ea typeface="Oswald"/>
                <a:cs typeface="Oswald"/>
                <a:sym typeface="Oswald"/>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31" name="Google Shape;531;p13"/>
          <p:cNvSpPr txBox="1">
            <a:spLocks noGrp="1"/>
          </p:cNvSpPr>
          <p:nvPr>
            <p:ph type="subTitle" idx="7"/>
          </p:nvPr>
        </p:nvSpPr>
        <p:spPr>
          <a:xfrm>
            <a:off x="3887100" y="2894625"/>
            <a:ext cx="1893300" cy="31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atin typeface="Oswald"/>
                <a:ea typeface="Oswald"/>
                <a:cs typeface="Oswald"/>
                <a:sym typeface="Oswald"/>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32" name="Google Shape;532;p13"/>
          <p:cNvSpPr txBox="1">
            <a:spLocks noGrp="1"/>
          </p:cNvSpPr>
          <p:nvPr>
            <p:ph type="subTitle" idx="8"/>
          </p:nvPr>
        </p:nvSpPr>
        <p:spPr>
          <a:xfrm>
            <a:off x="3887100" y="3495325"/>
            <a:ext cx="1893300" cy="31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atin typeface="Oswald"/>
                <a:ea typeface="Oswald"/>
                <a:cs typeface="Oswald"/>
                <a:sym typeface="Oswald"/>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692"/>
        <p:cNvGrpSpPr/>
        <p:nvPr/>
      </p:nvGrpSpPr>
      <p:grpSpPr>
        <a:xfrm>
          <a:off x="0" y="0"/>
          <a:ext cx="0" cy="0"/>
          <a:chOff x="0" y="0"/>
          <a:chExt cx="0" cy="0"/>
        </a:xfrm>
      </p:grpSpPr>
      <p:sp>
        <p:nvSpPr>
          <p:cNvPr id="693" name="Google Shape;693;p15"/>
          <p:cNvSpPr txBox="1">
            <a:spLocks noGrp="1"/>
          </p:cNvSpPr>
          <p:nvPr>
            <p:ph type="subTitle" idx="1"/>
          </p:nvPr>
        </p:nvSpPr>
        <p:spPr>
          <a:xfrm>
            <a:off x="1574625" y="2479200"/>
            <a:ext cx="4503900" cy="21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694" name="Google Shape;694;p15"/>
          <p:cNvSpPr/>
          <p:nvPr/>
        </p:nvSpPr>
        <p:spPr>
          <a:xfrm>
            <a:off x="2712025" y="3635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15"/>
          <p:cNvSpPr/>
          <p:nvPr/>
        </p:nvSpPr>
        <p:spPr>
          <a:xfrm>
            <a:off x="6611652" y="2587204"/>
            <a:ext cx="2556286" cy="2556286"/>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15"/>
          <p:cNvSpPr/>
          <p:nvPr/>
        </p:nvSpPr>
        <p:spPr>
          <a:xfrm>
            <a:off x="-1" y="-1"/>
            <a:ext cx="3699249" cy="3680564"/>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15"/>
          <p:cNvSpPr/>
          <p:nvPr/>
        </p:nvSpPr>
        <p:spPr>
          <a:xfrm>
            <a:off x="0" y="0"/>
            <a:ext cx="3419109" cy="3448664"/>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98" name="Google Shape;698;p15"/>
          <p:cNvGrpSpPr/>
          <p:nvPr/>
        </p:nvGrpSpPr>
        <p:grpSpPr>
          <a:xfrm>
            <a:off x="7783737" y="3823175"/>
            <a:ext cx="890100" cy="890100"/>
            <a:chOff x="6622313" y="3660100"/>
            <a:chExt cx="890100" cy="890100"/>
          </a:xfrm>
        </p:grpSpPr>
        <p:sp>
          <p:nvSpPr>
            <p:cNvPr id="699" name="Google Shape;699;p15"/>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15"/>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15"/>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02" name="Google Shape;702;p15"/>
          <p:cNvSpPr/>
          <p:nvPr/>
        </p:nvSpPr>
        <p:spPr>
          <a:xfrm>
            <a:off x="175100" y="1279288"/>
            <a:ext cx="890100" cy="890100"/>
          </a:xfrm>
          <a:prstGeom prst="ellipse">
            <a:avLst/>
          </a:prstGeom>
          <a:noFill/>
          <a:ln w="762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15"/>
          <p:cNvSpPr/>
          <p:nvPr/>
        </p:nvSpPr>
        <p:spPr>
          <a:xfrm>
            <a:off x="4501675" y="890413"/>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15"/>
          <p:cNvSpPr/>
          <p:nvPr/>
        </p:nvSpPr>
        <p:spPr>
          <a:xfrm>
            <a:off x="7289688" y="3271797"/>
            <a:ext cx="1878232" cy="1871685"/>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15"/>
          <p:cNvSpPr/>
          <p:nvPr/>
        </p:nvSpPr>
        <p:spPr>
          <a:xfrm>
            <a:off x="0" y="0"/>
            <a:ext cx="2034937" cy="2052531"/>
          </a:xfrm>
          <a:custGeom>
            <a:avLst/>
            <a:gdLst/>
            <a:ahLst/>
            <a:cxnLst/>
            <a:rect l="l" t="t" r="r" b="b"/>
            <a:pathLst>
              <a:path w="56028" h="55745" extrusionOk="0">
                <a:moveTo>
                  <a:pt x="0" y="0"/>
                </a:moveTo>
                <a:lnTo>
                  <a:pt x="0" y="55744"/>
                </a:lnTo>
                <a:lnTo>
                  <a:pt x="56027" y="0"/>
                </a:lnTo>
                <a:close/>
              </a:path>
            </a:pathLst>
          </a:custGeom>
          <a:solidFill>
            <a:schemeClr val="accent1"/>
          </a:solidFill>
          <a:ln>
            <a:noFill/>
          </a:ln>
          <a:effectLst>
            <a:outerShdw blurRad="200025" dist="238125"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15"/>
          <p:cNvSpPr/>
          <p:nvPr/>
        </p:nvSpPr>
        <p:spPr>
          <a:xfrm>
            <a:off x="-130675" y="-131675"/>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15"/>
          <p:cNvSpPr/>
          <p:nvPr/>
        </p:nvSpPr>
        <p:spPr>
          <a:xfrm>
            <a:off x="8769463" y="4478975"/>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15"/>
          <p:cNvSpPr txBox="1">
            <a:spLocks noGrp="1"/>
          </p:cNvSpPr>
          <p:nvPr>
            <p:ph type="title"/>
          </p:nvPr>
        </p:nvSpPr>
        <p:spPr>
          <a:xfrm>
            <a:off x="5869075" y="445025"/>
            <a:ext cx="2554800" cy="1070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4">
    <p:spTree>
      <p:nvGrpSpPr>
        <p:cNvPr id="1" name="Shape 757"/>
        <p:cNvGrpSpPr/>
        <p:nvPr/>
      </p:nvGrpSpPr>
      <p:grpSpPr>
        <a:xfrm>
          <a:off x="0" y="0"/>
          <a:ext cx="0" cy="0"/>
          <a:chOff x="0" y="0"/>
          <a:chExt cx="0" cy="0"/>
        </a:xfrm>
      </p:grpSpPr>
      <p:grpSp>
        <p:nvGrpSpPr>
          <p:cNvPr id="758" name="Google Shape;758;p18"/>
          <p:cNvGrpSpPr/>
          <p:nvPr/>
        </p:nvGrpSpPr>
        <p:grpSpPr>
          <a:xfrm>
            <a:off x="6839738" y="3929325"/>
            <a:ext cx="890100" cy="890100"/>
            <a:chOff x="6622313" y="3660100"/>
            <a:chExt cx="890100" cy="890100"/>
          </a:xfrm>
        </p:grpSpPr>
        <p:sp>
          <p:nvSpPr>
            <p:cNvPr id="759" name="Google Shape;759;p18"/>
            <p:cNvSpPr/>
            <p:nvPr/>
          </p:nvSpPr>
          <p:spPr>
            <a:xfrm>
              <a:off x="6622313" y="3660100"/>
              <a:ext cx="890100" cy="89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18"/>
            <p:cNvSpPr/>
            <p:nvPr/>
          </p:nvSpPr>
          <p:spPr>
            <a:xfrm>
              <a:off x="6757313" y="3795100"/>
              <a:ext cx="620100" cy="6201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18"/>
            <p:cNvSpPr/>
            <p:nvPr/>
          </p:nvSpPr>
          <p:spPr>
            <a:xfrm>
              <a:off x="6914363" y="3952150"/>
              <a:ext cx="306000" cy="306000"/>
            </a:xfrm>
            <a:prstGeom prst="ellipse">
              <a:avLst/>
            </a:prstGeom>
            <a:noFill/>
            <a:ln w="38100" cap="flat" cmpd="sng">
              <a:solidFill>
                <a:schemeClr val="accent1"/>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62" name="Google Shape;762;p18"/>
          <p:cNvSpPr/>
          <p:nvPr/>
        </p:nvSpPr>
        <p:spPr>
          <a:xfrm>
            <a:off x="6595694" y="2595183"/>
            <a:ext cx="2556286" cy="2556286"/>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18"/>
          <p:cNvSpPr/>
          <p:nvPr/>
        </p:nvSpPr>
        <p:spPr>
          <a:xfrm>
            <a:off x="7273729" y="3279776"/>
            <a:ext cx="1878232" cy="1871685"/>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18"/>
          <p:cNvSpPr/>
          <p:nvPr/>
        </p:nvSpPr>
        <p:spPr>
          <a:xfrm>
            <a:off x="8430500" y="4189700"/>
            <a:ext cx="890100" cy="890100"/>
          </a:xfrm>
          <a:prstGeom prst="ellipse">
            <a:avLst/>
          </a:prstGeom>
          <a:solidFill>
            <a:schemeClr val="accent1"/>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18"/>
          <p:cNvSpPr txBox="1">
            <a:spLocks noGrp="1"/>
          </p:cNvSpPr>
          <p:nvPr>
            <p:ph type="title"/>
          </p:nvPr>
        </p:nvSpPr>
        <p:spPr>
          <a:xfrm>
            <a:off x="5183900" y="426210"/>
            <a:ext cx="3246600" cy="106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766" name="Google Shape;766;p18"/>
          <p:cNvSpPr txBox="1">
            <a:spLocks noGrp="1"/>
          </p:cNvSpPr>
          <p:nvPr>
            <p:ph type="subTitle" idx="1"/>
          </p:nvPr>
        </p:nvSpPr>
        <p:spPr>
          <a:xfrm>
            <a:off x="5490150" y="1527525"/>
            <a:ext cx="2940300" cy="102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2pPr>
            <a:lvl3pPr lvl="2">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3pPr>
            <a:lvl4pPr lvl="3">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4pPr>
            <a:lvl5pPr lvl="4">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5pPr>
            <a:lvl6pPr lvl="5">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6pPr>
            <a:lvl7pPr lvl="6">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7pPr>
            <a:lvl8pPr lvl="7">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8pPr>
            <a:lvl9pPr lvl="8">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Quicksand"/>
              <a:buChar char="●"/>
              <a:defRPr sz="1800">
                <a:solidFill>
                  <a:schemeClr val="dk2"/>
                </a:solidFill>
                <a:latin typeface="Quicksand"/>
                <a:ea typeface="Quicksand"/>
                <a:cs typeface="Quicksand"/>
                <a:sym typeface="Quicksand"/>
              </a:defRPr>
            </a:lvl1pPr>
            <a:lvl2pPr marL="914400" lvl="1"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2pPr>
            <a:lvl3pPr marL="1371600" lvl="2"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3pPr>
            <a:lvl4pPr marL="1828800" lvl="3"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4pPr>
            <a:lvl5pPr marL="2286000" lvl="4"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5pPr>
            <a:lvl6pPr marL="2743200" lvl="5"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6pPr>
            <a:lvl7pPr marL="3200400" lvl="6"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7pPr>
            <a:lvl8pPr marL="3657600" lvl="7" indent="-317500">
              <a:lnSpc>
                <a:spcPct val="115000"/>
              </a:lnSpc>
              <a:spcBef>
                <a:spcPts val="1600"/>
              </a:spcBef>
              <a:spcAft>
                <a:spcPts val="0"/>
              </a:spcAft>
              <a:buClr>
                <a:schemeClr val="dk2"/>
              </a:buClr>
              <a:buSzPts val="1400"/>
              <a:buFont typeface="Quicksand"/>
              <a:buChar char="○"/>
              <a:defRPr>
                <a:solidFill>
                  <a:schemeClr val="dk2"/>
                </a:solidFill>
                <a:latin typeface="Quicksand"/>
                <a:ea typeface="Quicksand"/>
                <a:cs typeface="Quicksand"/>
                <a:sym typeface="Quicksand"/>
              </a:defRPr>
            </a:lvl8pPr>
            <a:lvl9pPr marL="4114800" lvl="8" indent="-317500">
              <a:lnSpc>
                <a:spcPct val="115000"/>
              </a:lnSpc>
              <a:spcBef>
                <a:spcPts val="1600"/>
              </a:spcBef>
              <a:spcAft>
                <a:spcPts val="1600"/>
              </a:spcAft>
              <a:buClr>
                <a:schemeClr val="dk2"/>
              </a:buClr>
              <a:buSzPts val="1400"/>
              <a:buFont typeface="Quicksand"/>
              <a:buChar char="■"/>
              <a:defRPr>
                <a:solidFill>
                  <a:schemeClr val="dk2"/>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6" r:id="rId5"/>
    <p:sldLayoutId id="2147483658" r:id="rId6"/>
    <p:sldLayoutId id="2147483659" r:id="rId7"/>
    <p:sldLayoutId id="2147483661" r:id="rId8"/>
    <p:sldLayoutId id="2147483664" r:id="rId9"/>
    <p:sldLayoutId id="2147483666"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ajpe.2023.100433"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34"/>
          <p:cNvSpPr txBox="1">
            <a:spLocks noGrp="1"/>
          </p:cNvSpPr>
          <p:nvPr>
            <p:ph type="ctrTitle"/>
          </p:nvPr>
        </p:nvSpPr>
        <p:spPr>
          <a:xfrm>
            <a:off x="1773084" y="1552916"/>
            <a:ext cx="5055300" cy="17625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t>Caring for the Mind, Body, and Spirit: </a:t>
            </a:r>
            <a:r>
              <a:rPr lang="en-US" sz="2800" i="1" dirty="0"/>
              <a:t>Cura Personalis </a:t>
            </a:r>
            <a:r>
              <a:rPr lang="en-US" sz="2800" dirty="0"/>
              <a:t>in </a:t>
            </a:r>
            <a:br>
              <a:rPr lang="en-US" sz="2800" dirty="0"/>
            </a:br>
            <a:r>
              <a:rPr lang="en-US" sz="2800" dirty="0"/>
              <a:t> Student Employment Practices</a:t>
            </a:r>
            <a:endParaRPr sz="2800" dirty="0">
              <a:solidFill>
                <a:schemeClr val="accent1"/>
              </a:solidFill>
            </a:endParaRPr>
          </a:p>
        </p:txBody>
      </p:sp>
      <p:sp>
        <p:nvSpPr>
          <p:cNvPr id="1023" name="Google Shape;1023;p34"/>
          <p:cNvSpPr txBox="1">
            <a:spLocks noGrp="1"/>
          </p:cNvSpPr>
          <p:nvPr>
            <p:ph type="subTitle" idx="1"/>
          </p:nvPr>
        </p:nvSpPr>
        <p:spPr>
          <a:xfrm>
            <a:off x="3233531" y="3425687"/>
            <a:ext cx="5121561" cy="66156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600" dirty="0"/>
              <a:t>Abby Vande Walle, avandewa@nd.edu</a:t>
            </a:r>
          </a:p>
          <a:p>
            <a:pPr marL="0" lvl="0" indent="0" algn="r" rtl="0">
              <a:spcBef>
                <a:spcPts val="0"/>
              </a:spcBef>
              <a:spcAft>
                <a:spcPts val="0"/>
              </a:spcAft>
              <a:buNone/>
            </a:pPr>
            <a:r>
              <a:rPr lang="en-US" sz="1600" dirty="0"/>
              <a:t> Hesburgh Libraries, University of Notre Dame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8411-7F4F-4032-AFE5-BB0CDADEB7DA}"/>
              </a:ext>
            </a:extLst>
          </p:cNvPr>
          <p:cNvSpPr>
            <a:spLocks noGrp="1"/>
          </p:cNvSpPr>
          <p:nvPr>
            <p:ph type="title"/>
          </p:nvPr>
        </p:nvSpPr>
        <p:spPr>
          <a:xfrm>
            <a:off x="351256" y="261020"/>
            <a:ext cx="2696700" cy="1478700"/>
          </a:xfrm>
        </p:spPr>
        <p:txBody>
          <a:bodyPr/>
          <a:lstStyle/>
          <a:p>
            <a:r>
              <a:rPr lang="en-US" sz="3600" dirty="0"/>
              <a:t>Results</a:t>
            </a:r>
          </a:p>
        </p:txBody>
      </p:sp>
      <p:sp>
        <p:nvSpPr>
          <p:cNvPr id="3" name="Subtitle 2">
            <a:extLst>
              <a:ext uri="{FF2B5EF4-FFF2-40B4-BE49-F238E27FC236}">
                <a16:creationId xmlns:a16="http://schemas.microsoft.com/office/drawing/2014/main" id="{14F1B94B-D3D0-4FBC-8DAC-111717FF1EC9}"/>
              </a:ext>
            </a:extLst>
          </p:cNvPr>
          <p:cNvSpPr>
            <a:spLocks noGrp="1"/>
          </p:cNvSpPr>
          <p:nvPr>
            <p:ph type="subTitle" idx="4294967295"/>
          </p:nvPr>
        </p:nvSpPr>
        <p:spPr>
          <a:xfrm>
            <a:off x="1842550" y="1096400"/>
            <a:ext cx="6950194" cy="3600450"/>
          </a:xfrm>
        </p:spPr>
        <p:txBody>
          <a:bodyPr/>
          <a:lstStyle/>
          <a:p>
            <a:pPr algn="l">
              <a:buFont typeface="Arial" panose="020B0604020202020204" pitchFamily="34" charset="0"/>
              <a:buChar char="•"/>
            </a:pPr>
            <a:r>
              <a:rPr lang="en-US" sz="1800" dirty="0"/>
              <a:t>Student employee retention rates have increased dramatically in our unit</a:t>
            </a:r>
          </a:p>
          <a:p>
            <a:pPr algn="l">
              <a:buFont typeface="Arial" panose="020B0604020202020204" pitchFamily="34" charset="0"/>
              <a:buChar char="•"/>
            </a:pPr>
            <a:endParaRPr lang="en-US" sz="1800" dirty="0"/>
          </a:p>
          <a:p>
            <a:pPr algn="l">
              <a:buFont typeface="Arial" panose="020B0604020202020204" pitchFamily="34" charset="0"/>
              <a:buChar char="•"/>
            </a:pPr>
            <a:r>
              <a:rPr lang="en-US" sz="1800" dirty="0"/>
              <a:t>Sense of community and belonging in the department is high, which we feel has led to fewer “call offs” and more covered shifts </a:t>
            </a:r>
          </a:p>
          <a:p>
            <a:pPr algn="l">
              <a:buFont typeface="Arial" panose="020B0604020202020204" pitchFamily="34" charset="0"/>
              <a:buChar char="•"/>
            </a:pPr>
            <a:endParaRPr lang="en-US" sz="1800" dirty="0"/>
          </a:p>
          <a:p>
            <a:pPr algn="l">
              <a:buFont typeface="Arial" panose="020B0604020202020204" pitchFamily="34" charset="0"/>
              <a:buChar char="•"/>
            </a:pPr>
            <a:r>
              <a:rPr lang="en-US" sz="1800" dirty="0"/>
              <a:t>Attendance at events is steady</a:t>
            </a:r>
          </a:p>
          <a:p>
            <a:pPr algn="l">
              <a:buFont typeface="Arial" panose="020B0604020202020204" pitchFamily="34" charset="0"/>
              <a:buChar char="•"/>
            </a:pPr>
            <a:endParaRPr lang="en-US" sz="1800" dirty="0"/>
          </a:p>
          <a:p>
            <a:pPr algn="l">
              <a:buFont typeface="Arial" panose="020B0604020202020204" pitchFamily="34" charset="0"/>
              <a:buChar char="•"/>
            </a:pPr>
            <a:r>
              <a:rPr lang="en-US" sz="1800" dirty="0"/>
              <a:t>Student employees are more willing to approach staff if they are having issues or need support</a:t>
            </a:r>
          </a:p>
          <a:p>
            <a:pPr algn="l">
              <a:buFont typeface="Arial" panose="020B0604020202020204" pitchFamily="34" charset="0"/>
              <a:buChar char="•"/>
            </a:pPr>
            <a:endParaRPr lang="en-US" sz="1800" dirty="0"/>
          </a:p>
          <a:p>
            <a:pPr algn="l">
              <a:buFont typeface="Arial" panose="020B0604020202020204" pitchFamily="34" charset="0"/>
              <a:buChar char="•"/>
            </a:pPr>
            <a:endParaRPr lang="en-US" sz="1800" dirty="0"/>
          </a:p>
        </p:txBody>
      </p:sp>
      <p:grpSp>
        <p:nvGrpSpPr>
          <p:cNvPr id="4" name="Google Shape;12858;p74">
            <a:extLst>
              <a:ext uri="{FF2B5EF4-FFF2-40B4-BE49-F238E27FC236}">
                <a16:creationId xmlns:a16="http://schemas.microsoft.com/office/drawing/2014/main" id="{54F86E55-7AC6-4B25-B0AA-B37FF61B49DF}"/>
              </a:ext>
            </a:extLst>
          </p:cNvPr>
          <p:cNvGrpSpPr/>
          <p:nvPr/>
        </p:nvGrpSpPr>
        <p:grpSpPr>
          <a:xfrm>
            <a:off x="828262" y="1398106"/>
            <a:ext cx="670504" cy="851198"/>
            <a:chOff x="3299850" y="238575"/>
            <a:chExt cx="427725" cy="482225"/>
          </a:xfrm>
          <a:solidFill>
            <a:schemeClr val="accent6"/>
          </a:solidFill>
        </p:grpSpPr>
        <p:sp>
          <p:nvSpPr>
            <p:cNvPr id="5" name="Google Shape;12859;p74">
              <a:extLst>
                <a:ext uri="{FF2B5EF4-FFF2-40B4-BE49-F238E27FC236}">
                  <a16:creationId xmlns:a16="http://schemas.microsoft.com/office/drawing/2014/main" id="{9E7CEF46-E2EA-4FA7-AA99-DAA9F58A3BBA}"/>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sp>
          <p:nvSpPr>
            <p:cNvPr id="6" name="Google Shape;12860;p74">
              <a:extLst>
                <a:ext uri="{FF2B5EF4-FFF2-40B4-BE49-F238E27FC236}">
                  <a16:creationId xmlns:a16="http://schemas.microsoft.com/office/drawing/2014/main" id="{0F25D919-DCB7-46E3-A2AC-0F918A823B18}"/>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sp>
          <p:nvSpPr>
            <p:cNvPr id="7" name="Google Shape;12861;p74">
              <a:extLst>
                <a:ext uri="{FF2B5EF4-FFF2-40B4-BE49-F238E27FC236}">
                  <a16:creationId xmlns:a16="http://schemas.microsoft.com/office/drawing/2014/main" id="{78D35FC4-9151-48DC-9E62-307ADDE6DA13}"/>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sp>
          <p:nvSpPr>
            <p:cNvPr id="8" name="Google Shape;12862;p74">
              <a:extLst>
                <a:ext uri="{FF2B5EF4-FFF2-40B4-BE49-F238E27FC236}">
                  <a16:creationId xmlns:a16="http://schemas.microsoft.com/office/drawing/2014/main" id="{2E5C245F-4C36-4BB0-8643-AE2E808C96C5}"/>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sp>
          <p:nvSpPr>
            <p:cNvPr id="9" name="Google Shape;12863;p74">
              <a:extLst>
                <a:ext uri="{FF2B5EF4-FFF2-40B4-BE49-F238E27FC236}">
                  <a16:creationId xmlns:a16="http://schemas.microsoft.com/office/drawing/2014/main" id="{7EC4F533-A465-4D41-BA5F-EFC324820AE4}"/>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spTree>
    <p:extLst>
      <p:ext uri="{BB962C8B-B14F-4D97-AF65-F5344CB8AC3E}">
        <p14:creationId xmlns:p14="http://schemas.microsoft.com/office/powerpoint/2010/main" val="4574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8411-7F4F-4032-AFE5-BB0CDADEB7DA}"/>
              </a:ext>
            </a:extLst>
          </p:cNvPr>
          <p:cNvSpPr>
            <a:spLocks noGrp="1"/>
          </p:cNvSpPr>
          <p:nvPr>
            <p:ph type="title"/>
          </p:nvPr>
        </p:nvSpPr>
        <p:spPr>
          <a:xfrm>
            <a:off x="267050" y="353321"/>
            <a:ext cx="4949687" cy="682228"/>
          </a:xfrm>
        </p:spPr>
        <p:txBody>
          <a:bodyPr/>
          <a:lstStyle/>
          <a:p>
            <a:r>
              <a:rPr lang="en-US" sz="3600" dirty="0"/>
              <a:t>Student Employee </a:t>
            </a:r>
            <a:r>
              <a:rPr lang="en-US" sz="3600" dirty="0">
                <a:solidFill>
                  <a:schemeClr val="accent6"/>
                </a:solidFill>
              </a:rPr>
              <a:t>Feedback</a:t>
            </a:r>
          </a:p>
        </p:txBody>
      </p:sp>
      <p:sp>
        <p:nvSpPr>
          <p:cNvPr id="3" name="Subtitle 2">
            <a:extLst>
              <a:ext uri="{FF2B5EF4-FFF2-40B4-BE49-F238E27FC236}">
                <a16:creationId xmlns:a16="http://schemas.microsoft.com/office/drawing/2014/main" id="{14F1B94B-D3D0-4FBC-8DAC-111717FF1EC9}"/>
              </a:ext>
            </a:extLst>
          </p:cNvPr>
          <p:cNvSpPr>
            <a:spLocks noGrp="1"/>
          </p:cNvSpPr>
          <p:nvPr>
            <p:ph type="subTitle" idx="1"/>
          </p:nvPr>
        </p:nvSpPr>
        <p:spPr>
          <a:xfrm>
            <a:off x="48638" y="1240325"/>
            <a:ext cx="8267102" cy="3008504"/>
          </a:xfrm>
        </p:spPr>
        <p:txBody>
          <a:bodyPr/>
          <a:lstStyle/>
          <a:p>
            <a:pPr marL="114300" indent="0" algn="l"/>
            <a:r>
              <a:rPr lang="en-US" sz="1600" dirty="0"/>
              <a:t>“I know many students who would not eat at all in a day but are able to because of the snacks in the snack drawer. I think it genuinely helps every student's mental health to have these amenities on-campus for them.”</a:t>
            </a:r>
          </a:p>
          <a:p>
            <a:pPr marL="114300" indent="0" algn="l"/>
            <a:endParaRPr lang="en-US" sz="1600" dirty="0"/>
          </a:p>
          <a:p>
            <a:pPr marL="114300" indent="0" algn="l"/>
            <a:r>
              <a:rPr lang="en-US" sz="1600" dirty="0">
                <a:solidFill>
                  <a:schemeClr val="tx1"/>
                </a:solidFill>
                <a:latin typeface="Oswald" panose="00000500000000000000" pitchFamily="2" charset="0"/>
              </a:rPr>
              <a:t>“I love the events we have because it builds camaraderie and allows me to see the coworkers that I no longer have shifts with.”</a:t>
            </a:r>
          </a:p>
          <a:p>
            <a:pPr marL="114300" indent="0" algn="l"/>
            <a:endParaRPr lang="en-US" sz="1600" dirty="0">
              <a:solidFill>
                <a:schemeClr val="tx1"/>
              </a:solidFill>
            </a:endParaRPr>
          </a:p>
          <a:p>
            <a:pPr marL="114300" indent="0" algn="l"/>
            <a:r>
              <a:rPr lang="en-US" sz="1600" dirty="0"/>
              <a:t>“The engagement events are extremely crucial in making the library a safe and welcoming space to work. It provides students with opportunities to get to know each other outside of work and fosters a sense of community.”</a:t>
            </a:r>
          </a:p>
        </p:txBody>
      </p:sp>
      <p:sp>
        <p:nvSpPr>
          <p:cNvPr id="4" name="TextBox 3">
            <a:extLst>
              <a:ext uri="{FF2B5EF4-FFF2-40B4-BE49-F238E27FC236}">
                <a16:creationId xmlns:a16="http://schemas.microsoft.com/office/drawing/2014/main" id="{943ACDA7-C27E-4AFD-B46F-9B33EA08D592}"/>
              </a:ext>
            </a:extLst>
          </p:cNvPr>
          <p:cNvSpPr txBox="1"/>
          <p:nvPr/>
        </p:nvSpPr>
        <p:spPr>
          <a:xfrm>
            <a:off x="48638" y="3743739"/>
            <a:ext cx="6367670" cy="1046440"/>
          </a:xfrm>
          <a:prstGeom prst="rect">
            <a:avLst/>
          </a:prstGeom>
          <a:noFill/>
        </p:spPr>
        <p:txBody>
          <a:bodyPr wrap="square" rtlCol="0">
            <a:spAutoFit/>
          </a:bodyPr>
          <a:lstStyle/>
          <a:p>
            <a:pPr marL="114300" indent="0" algn="l"/>
            <a:endParaRPr lang="en-US" sz="1600" dirty="0">
              <a:solidFill>
                <a:schemeClr val="tx1"/>
              </a:solidFill>
              <a:latin typeface="Quicksand" panose="020B0604020202020204" charset="0"/>
            </a:endParaRPr>
          </a:p>
          <a:p>
            <a:pPr marL="114300" indent="0" algn="l"/>
            <a:r>
              <a:rPr lang="en-US" sz="1600" dirty="0">
                <a:solidFill>
                  <a:schemeClr val="tx1"/>
                </a:solidFill>
                <a:latin typeface="Oswald" panose="00000500000000000000" pitchFamily="2" charset="0"/>
              </a:rPr>
              <a:t>“This is an incredible community. All of the extra things that you do for us are so appreciated and valued.” </a:t>
            </a:r>
          </a:p>
          <a:p>
            <a:endParaRPr lang="en-US" dirty="0"/>
          </a:p>
        </p:txBody>
      </p:sp>
      <p:grpSp>
        <p:nvGrpSpPr>
          <p:cNvPr id="5" name="Google Shape;13183;p75">
            <a:extLst>
              <a:ext uri="{FF2B5EF4-FFF2-40B4-BE49-F238E27FC236}">
                <a16:creationId xmlns:a16="http://schemas.microsoft.com/office/drawing/2014/main" id="{424BB514-96C0-49CD-BB9F-EEFC9143D9EE}"/>
              </a:ext>
            </a:extLst>
          </p:cNvPr>
          <p:cNvGrpSpPr/>
          <p:nvPr/>
        </p:nvGrpSpPr>
        <p:grpSpPr>
          <a:xfrm>
            <a:off x="5430060" y="297529"/>
            <a:ext cx="646062" cy="665167"/>
            <a:chOff x="-42430625" y="1949750"/>
            <a:chExt cx="322950" cy="315775"/>
          </a:xfrm>
          <a:solidFill>
            <a:schemeClr val="tx1"/>
          </a:solidFill>
        </p:grpSpPr>
        <p:sp>
          <p:nvSpPr>
            <p:cNvPr id="6" name="Google Shape;13184;p75">
              <a:extLst>
                <a:ext uri="{FF2B5EF4-FFF2-40B4-BE49-F238E27FC236}">
                  <a16:creationId xmlns:a16="http://schemas.microsoft.com/office/drawing/2014/main" id="{FEBF9C14-9D79-4B76-9DB4-A23190EAD646}"/>
                </a:ext>
              </a:extLst>
            </p:cNvPr>
            <p:cNvSpPr/>
            <p:nvPr/>
          </p:nvSpPr>
          <p:spPr>
            <a:xfrm>
              <a:off x="-423534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Google Shape;13185;p75">
              <a:extLst>
                <a:ext uri="{FF2B5EF4-FFF2-40B4-BE49-F238E27FC236}">
                  <a16:creationId xmlns:a16="http://schemas.microsoft.com/office/drawing/2014/main" id="{CD3028D4-1D03-4933-BC47-04B759930578}"/>
                </a:ext>
              </a:extLst>
            </p:cNvPr>
            <p:cNvSpPr/>
            <p:nvPr/>
          </p:nvSpPr>
          <p:spPr>
            <a:xfrm>
              <a:off x="-42289650" y="2065525"/>
              <a:ext cx="40975" cy="41000"/>
            </a:xfrm>
            <a:custGeom>
              <a:avLst/>
              <a:gdLst/>
              <a:ahLst/>
              <a:cxnLst/>
              <a:rect l="l" t="t" r="r" b="b"/>
              <a:pathLst>
                <a:path w="1639" h="1640" extrusionOk="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Google Shape;13186;p75">
              <a:extLst>
                <a:ext uri="{FF2B5EF4-FFF2-40B4-BE49-F238E27FC236}">
                  <a16:creationId xmlns:a16="http://schemas.microsoft.com/office/drawing/2014/main" id="{932973B5-C84F-4A51-904C-25B1AD1BEC17}"/>
                </a:ext>
              </a:extLst>
            </p:cNvPr>
            <p:cNvSpPr/>
            <p:nvPr/>
          </p:nvSpPr>
          <p:spPr>
            <a:xfrm>
              <a:off x="-42226625" y="2065525"/>
              <a:ext cx="40975" cy="41000"/>
            </a:xfrm>
            <a:custGeom>
              <a:avLst/>
              <a:gdLst/>
              <a:ahLst/>
              <a:cxnLst/>
              <a:rect l="l" t="t" r="r" b="b"/>
              <a:pathLst>
                <a:path w="1639" h="1640" extrusionOk="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 name="Google Shape;13187;p75">
              <a:extLst>
                <a:ext uri="{FF2B5EF4-FFF2-40B4-BE49-F238E27FC236}">
                  <a16:creationId xmlns:a16="http://schemas.microsoft.com/office/drawing/2014/main" id="{7CBEDA3F-1894-43C4-9208-FD1AB57975CA}"/>
                </a:ext>
              </a:extLst>
            </p:cNvPr>
            <p:cNvSpPr/>
            <p:nvPr/>
          </p:nvSpPr>
          <p:spPr>
            <a:xfrm>
              <a:off x="-42430625" y="1949750"/>
              <a:ext cx="322950" cy="315775"/>
            </a:xfrm>
            <a:custGeom>
              <a:avLst/>
              <a:gdLst/>
              <a:ahLst/>
              <a:cxnLst/>
              <a:rect l="l" t="t" r="r" b="b"/>
              <a:pathLst>
                <a:path w="12918" h="12631" extrusionOk="0">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270971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4586" name="Google Shape;4586;p64"/>
          <p:cNvSpPr txBox="1">
            <a:spLocks noGrp="1"/>
          </p:cNvSpPr>
          <p:nvPr>
            <p:ph type="title"/>
          </p:nvPr>
        </p:nvSpPr>
        <p:spPr>
          <a:xfrm>
            <a:off x="554348" y="22636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600" dirty="0"/>
              <a:t>References &amp; </a:t>
            </a:r>
            <a:r>
              <a:rPr lang="es" sz="3600" dirty="0">
                <a:solidFill>
                  <a:schemeClr val="accent6"/>
                </a:solidFill>
              </a:rPr>
              <a:t>Resources</a:t>
            </a:r>
            <a:endParaRPr sz="3600" dirty="0">
              <a:solidFill>
                <a:schemeClr val="accent6"/>
              </a:solidFill>
            </a:endParaRPr>
          </a:p>
        </p:txBody>
      </p:sp>
      <p:sp>
        <p:nvSpPr>
          <p:cNvPr id="4587" name="Google Shape;4587;p64"/>
          <p:cNvSpPr txBox="1">
            <a:spLocks noGrp="1"/>
          </p:cNvSpPr>
          <p:nvPr>
            <p:ph type="body" idx="1"/>
          </p:nvPr>
        </p:nvSpPr>
        <p:spPr>
          <a:xfrm>
            <a:off x="165653" y="894522"/>
            <a:ext cx="7991060" cy="45168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300" b="1" dirty="0">
                <a:solidFill>
                  <a:schemeClr val="tx1"/>
                </a:solidFill>
              </a:rPr>
              <a:t>References</a:t>
            </a:r>
          </a:p>
          <a:p>
            <a:pPr marL="0" lvl="0" indent="0" algn="l" rtl="0">
              <a:spcBef>
                <a:spcPts val="0"/>
              </a:spcBef>
              <a:spcAft>
                <a:spcPts val="0"/>
              </a:spcAft>
              <a:buNone/>
            </a:pPr>
            <a:r>
              <a:rPr lang="en-US" sz="1300" dirty="0"/>
              <a:t>[1] Sucher, A., Leeds, M., Clemens, E., Tuck, K., Malarkey, C., Behrmann, L., Lalama, J. T., &amp; Smith, K. </a:t>
            </a:r>
          </a:p>
          <a:p>
            <a:pPr marL="0" lvl="0" indent="0" algn="l" rtl="0">
              <a:spcBef>
                <a:spcPts val="0"/>
              </a:spcBef>
              <a:spcAft>
                <a:spcPts val="0"/>
              </a:spcAft>
              <a:buNone/>
            </a:pPr>
            <a:r>
              <a:rPr lang="en-US" sz="1300" dirty="0"/>
              <a:t>(2023). </a:t>
            </a:r>
            <a:r>
              <a:rPr lang="en-US" sz="1300" i="1" dirty="0"/>
              <a:t>Cura personalis</a:t>
            </a:r>
            <a:r>
              <a:rPr lang="en-US" sz="1300" dirty="0"/>
              <a:t>: Care of the whole person through student wellness initiatives. </a:t>
            </a:r>
            <a:r>
              <a:rPr lang="en-US" sz="1300" i="1" dirty="0"/>
              <a:t>American </a:t>
            </a:r>
          </a:p>
          <a:p>
            <a:pPr marL="0" lvl="0" indent="0" algn="l" rtl="0">
              <a:spcBef>
                <a:spcPts val="0"/>
              </a:spcBef>
              <a:spcAft>
                <a:spcPts val="0"/>
              </a:spcAft>
              <a:buNone/>
            </a:pPr>
            <a:r>
              <a:rPr lang="en-US" sz="1300" i="1" dirty="0"/>
              <a:t>Journal of Pharmaceutical Education</a:t>
            </a:r>
            <a:r>
              <a:rPr lang="en-US" sz="1300" dirty="0"/>
              <a:t>, 87(8), 100433. </a:t>
            </a:r>
            <a:r>
              <a:rPr lang="en-US" sz="1300" dirty="0">
                <a:hlinkClick r:id="rId3"/>
              </a:rPr>
              <a:t>https://doi.org/10.1016/j.ajpe.2023.100433</a:t>
            </a:r>
            <a:endParaRPr lang="en-US" sz="1300" dirty="0"/>
          </a:p>
          <a:p>
            <a:pPr marL="0" lvl="0" indent="0" algn="l" rtl="0">
              <a:spcBef>
                <a:spcPts val="0"/>
              </a:spcBef>
              <a:spcAft>
                <a:spcPts val="0"/>
              </a:spcAft>
              <a:buNone/>
            </a:pPr>
            <a:endParaRPr lang="en-US" sz="1300" dirty="0"/>
          </a:p>
          <a:p>
            <a:pPr marL="0" lvl="0" indent="0" algn="l" rtl="0">
              <a:spcBef>
                <a:spcPts val="0"/>
              </a:spcBef>
              <a:spcAft>
                <a:spcPts val="0"/>
              </a:spcAft>
              <a:buNone/>
            </a:pPr>
            <a:r>
              <a:rPr lang="en-US" sz="1300" dirty="0"/>
              <a:t>[2] Maharaj, N. (2024, June 10). Lying on the floor can help you feel less overwhelmed. Here's how to do it and why it works. </a:t>
            </a:r>
            <a:r>
              <a:rPr lang="en-US" sz="1300" i="1" dirty="0"/>
              <a:t>Business Insider</a:t>
            </a:r>
            <a:r>
              <a:rPr lang="en-US" sz="1300" dirty="0"/>
              <a:t>. https://www.businessinsider.com/floor-time-why-it-works-how-to-do-it-2024-6</a:t>
            </a:r>
          </a:p>
          <a:p>
            <a:pPr marL="0" lvl="0" indent="0" algn="l" rtl="0">
              <a:spcBef>
                <a:spcPts val="0"/>
              </a:spcBef>
              <a:spcAft>
                <a:spcPts val="0"/>
              </a:spcAft>
              <a:buNone/>
            </a:pPr>
            <a:endParaRPr lang="en-US" sz="1300" dirty="0"/>
          </a:p>
          <a:p>
            <a:pPr marL="0" lvl="0" indent="0" algn="l" rtl="0">
              <a:spcBef>
                <a:spcPts val="0"/>
              </a:spcBef>
              <a:spcAft>
                <a:spcPts val="0"/>
              </a:spcAft>
              <a:buNone/>
            </a:pPr>
            <a:endParaRPr lang="en-US" sz="1300" dirty="0"/>
          </a:p>
          <a:p>
            <a:pPr marL="0" lvl="0" indent="0" algn="l" rtl="0">
              <a:spcBef>
                <a:spcPts val="0"/>
              </a:spcBef>
              <a:spcAft>
                <a:spcPts val="0"/>
              </a:spcAft>
              <a:buNone/>
            </a:pPr>
            <a:r>
              <a:rPr lang="en-US" sz="1300" b="1" dirty="0">
                <a:solidFill>
                  <a:schemeClr val="tx1"/>
                </a:solidFill>
              </a:rPr>
              <a:t>Helpful Resources</a:t>
            </a:r>
          </a:p>
          <a:p>
            <a:pPr marL="0" lvl="0" indent="0" algn="l" rtl="0">
              <a:spcBef>
                <a:spcPts val="0"/>
              </a:spcBef>
              <a:spcAft>
                <a:spcPts val="0"/>
              </a:spcAft>
              <a:buNone/>
            </a:pPr>
            <a:r>
              <a:rPr lang="en-US" sz="1300" dirty="0"/>
              <a:t>Baldwin, D. A., Wilkinson, F. C., &amp; Barkley, D. (2000). </a:t>
            </a:r>
            <a:r>
              <a:rPr lang="en-US" sz="1300" i="1" dirty="0"/>
              <a:t>Effective management of student </a:t>
            </a:r>
          </a:p>
          <a:p>
            <a:pPr marL="0" lvl="0" indent="0" algn="l" rtl="0">
              <a:spcBef>
                <a:spcPts val="0"/>
              </a:spcBef>
              <a:spcAft>
                <a:spcPts val="0"/>
              </a:spcAft>
              <a:buNone/>
            </a:pPr>
            <a:r>
              <a:rPr lang="en-US" sz="1300" i="1" dirty="0"/>
              <a:t>employment: Organizing for student employment in academic libraries</a:t>
            </a:r>
            <a:r>
              <a:rPr lang="en-US" sz="1300" dirty="0"/>
              <a:t>. Libraries Unlimited.</a:t>
            </a:r>
          </a:p>
          <a:p>
            <a:pPr marL="0" lvl="0" indent="0" algn="l" rtl="0">
              <a:spcBef>
                <a:spcPts val="0"/>
              </a:spcBef>
              <a:spcAft>
                <a:spcPts val="0"/>
              </a:spcAft>
              <a:buNone/>
            </a:pPr>
            <a:endParaRPr lang="en-US" sz="1300" dirty="0"/>
          </a:p>
          <a:p>
            <a:pPr marL="0" lvl="0" indent="0" algn="l" rtl="0">
              <a:spcBef>
                <a:spcPts val="0"/>
              </a:spcBef>
              <a:spcAft>
                <a:spcPts val="0"/>
              </a:spcAft>
              <a:buNone/>
            </a:pPr>
            <a:r>
              <a:rPr lang="en-US" sz="1300" dirty="0"/>
              <a:t>Crowe, S., &amp; Sclippa, E. (2020). </a:t>
            </a:r>
            <a:r>
              <a:rPr lang="en-US" sz="1300" i="1" dirty="0"/>
              <a:t>Games and gamification in academic libraries</a:t>
            </a:r>
            <a:r>
              <a:rPr lang="en-US" sz="1300" dirty="0"/>
              <a:t>. Association of College and Research Libraries.</a:t>
            </a:r>
          </a:p>
          <a:p>
            <a:pPr marL="0" lvl="0" indent="0" algn="l" rtl="0">
              <a:spcBef>
                <a:spcPts val="0"/>
              </a:spcBef>
              <a:spcAft>
                <a:spcPts val="0"/>
              </a:spcAft>
              <a:buNone/>
            </a:pPr>
            <a:endParaRPr lang="en-US" sz="1300" dirty="0"/>
          </a:p>
          <a:p>
            <a:pPr marL="0" lvl="0" indent="0" algn="l" rtl="0">
              <a:spcBef>
                <a:spcPts val="0"/>
              </a:spcBef>
              <a:spcAft>
                <a:spcPts val="0"/>
              </a:spcAft>
              <a:buNone/>
            </a:pPr>
            <a:r>
              <a:rPr lang="en-US" sz="1300" dirty="0"/>
              <a:t>McClellan, G. S., Creager, K., Savoca, M., &amp; Kuh, G. D. (2018). </a:t>
            </a:r>
            <a:r>
              <a:rPr lang="en-US" sz="1300" i="1" dirty="0"/>
              <a:t>A good job: Campus employment as a high-impact practice</a:t>
            </a:r>
            <a:r>
              <a:rPr lang="en-US" sz="1300" dirty="0"/>
              <a:t> </a:t>
            </a:r>
            <a:r>
              <a:rPr lang="en-US" sz="1300" i="1" dirty="0"/>
              <a:t>(First edition.). </a:t>
            </a:r>
            <a:r>
              <a:rPr lang="en-US" sz="1300" dirty="0"/>
              <a:t>Stylus Publishing, LLC.</a:t>
            </a:r>
            <a:br>
              <a:rPr lang="es" sz="1400" dirty="0"/>
            </a:br>
            <a:endParaRPr sz="1900" b="1" dirty="0">
              <a:latin typeface="Gochi Hand"/>
              <a:ea typeface="Gochi Hand"/>
              <a:cs typeface="Gochi Hand"/>
              <a:sym typeface="Gochi H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1"/>
        <p:cNvGrpSpPr/>
        <p:nvPr/>
      </p:nvGrpSpPr>
      <p:grpSpPr>
        <a:xfrm>
          <a:off x="0" y="0"/>
          <a:ext cx="0" cy="0"/>
          <a:chOff x="0" y="0"/>
          <a:chExt cx="0" cy="0"/>
        </a:xfrm>
      </p:grpSpPr>
      <p:sp>
        <p:nvSpPr>
          <p:cNvPr id="4562" name="Google Shape;4562;p62"/>
          <p:cNvSpPr txBox="1">
            <a:spLocks noGrp="1"/>
          </p:cNvSpPr>
          <p:nvPr>
            <p:ph type="title"/>
          </p:nvPr>
        </p:nvSpPr>
        <p:spPr>
          <a:xfrm>
            <a:off x="2819400" y="1173450"/>
            <a:ext cx="3505200" cy="8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Thank you!</a:t>
            </a:r>
            <a:endParaRPr dirty="0"/>
          </a:p>
        </p:txBody>
      </p:sp>
      <p:sp>
        <p:nvSpPr>
          <p:cNvPr id="4563" name="Google Shape;4563;p62"/>
          <p:cNvSpPr txBox="1">
            <a:spLocks noGrp="1"/>
          </p:cNvSpPr>
          <p:nvPr>
            <p:ph type="subTitle" idx="1"/>
          </p:nvPr>
        </p:nvSpPr>
        <p:spPr>
          <a:xfrm>
            <a:off x="2715652" y="2023950"/>
            <a:ext cx="3505200" cy="10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Abby Vande Walle</a:t>
            </a:r>
          </a:p>
          <a:p>
            <a:pPr marL="0" lvl="0" indent="0" algn="ctr" rtl="0">
              <a:spcBef>
                <a:spcPts val="0"/>
              </a:spcBef>
              <a:spcAft>
                <a:spcPts val="0"/>
              </a:spcAft>
              <a:buNone/>
            </a:pPr>
            <a:r>
              <a:rPr lang="en-US" sz="2000" dirty="0"/>
              <a:t>avandewa@nd.edu</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46"/>
          <p:cNvSpPr txBox="1">
            <a:spLocks noGrp="1"/>
          </p:cNvSpPr>
          <p:nvPr>
            <p:ph type="title"/>
          </p:nvPr>
        </p:nvSpPr>
        <p:spPr>
          <a:xfrm>
            <a:off x="4677641" y="267514"/>
            <a:ext cx="3671604" cy="71402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3600" dirty="0"/>
              <a:t>Hesburgh Libraries</a:t>
            </a:r>
            <a:endParaRPr sz="3600" dirty="0"/>
          </a:p>
        </p:txBody>
      </p:sp>
      <p:sp>
        <p:nvSpPr>
          <p:cNvPr id="1153" name="Google Shape;1153;p46"/>
          <p:cNvSpPr txBox="1">
            <a:spLocks noGrp="1"/>
          </p:cNvSpPr>
          <p:nvPr>
            <p:ph type="subTitle" idx="1"/>
          </p:nvPr>
        </p:nvSpPr>
        <p:spPr>
          <a:xfrm>
            <a:off x="4572000" y="1081589"/>
            <a:ext cx="4571946" cy="2277838"/>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t>Large, academic library system serving nearly 13,000 undergraduate and graduate students at the University of Notre Dame </a:t>
            </a:r>
          </a:p>
          <a:p>
            <a:pPr marL="0" lvl="0" indent="0" algn="l" rtl="0">
              <a:spcBef>
                <a:spcPts val="0"/>
              </a:spcBef>
              <a:spcAft>
                <a:spcPts val="0"/>
              </a:spcAft>
            </a:pPr>
            <a:endParaRPr lang="en-US" sz="1200" dirty="0"/>
          </a:p>
          <a:p>
            <a:pPr marL="285750" lvl="0" indent="-285750" algn="l" rtl="0">
              <a:spcBef>
                <a:spcPts val="0"/>
              </a:spcBef>
              <a:spcAft>
                <a:spcPts val="0"/>
              </a:spcAft>
              <a:buFont typeface="Arial" panose="020B0604020202020204" pitchFamily="34" charset="0"/>
              <a:buChar char="•"/>
            </a:pPr>
            <a:r>
              <a:rPr lang="en-US" sz="1800" dirty="0"/>
              <a:t>Our library workforce includes</a:t>
            </a:r>
          </a:p>
          <a:p>
            <a:pPr marL="742950" lvl="1" indent="-285750" algn="l">
              <a:buFont typeface="Arial" panose="020B0604020202020204" pitchFamily="34" charset="0"/>
              <a:buChar char="•"/>
            </a:pPr>
            <a:r>
              <a:rPr lang="en-US" sz="1800" dirty="0"/>
              <a:t>136 faculty and staff</a:t>
            </a:r>
          </a:p>
          <a:p>
            <a:pPr marL="742950" lvl="1" indent="-285750" algn="l">
              <a:buFont typeface="Arial" panose="020B0604020202020204" pitchFamily="34" charset="0"/>
              <a:buChar char="•"/>
            </a:pPr>
            <a:r>
              <a:rPr lang="en-US" sz="1800" dirty="0"/>
              <a:t>120 student employees</a:t>
            </a:r>
          </a:p>
          <a:p>
            <a:pPr marL="742950" lvl="1" indent="-285750" algn="l">
              <a:buFont typeface="Arial" panose="020B0604020202020204" pitchFamily="34" charset="0"/>
              <a:buChar char="•"/>
            </a:pPr>
            <a:endParaRPr lang="en-US" sz="1800" dirty="0"/>
          </a:p>
          <a:p>
            <a:pPr marL="457200" lvl="1" indent="0" algn="l"/>
            <a:endParaRPr lang="en-US" sz="1800" dirty="0"/>
          </a:p>
          <a:p>
            <a:pPr marL="0" lvl="0" indent="0" algn="r" rtl="0">
              <a:spcBef>
                <a:spcPts val="0"/>
              </a:spcBef>
              <a:spcAft>
                <a:spcPts val="0"/>
              </a:spcAft>
              <a:buNone/>
            </a:pPr>
            <a:endParaRPr dirty="0"/>
          </a:p>
        </p:txBody>
      </p:sp>
      <p:pic>
        <p:nvPicPr>
          <p:cNvPr id="1154" name="Google Shape;1154;p46"/>
          <p:cNvPicPr preferRelativeResize="0"/>
          <p:nvPr/>
        </p:nvPicPr>
        <p:blipFill>
          <a:blip r:embed="rId3"/>
          <a:srcRect l="26850" r="26850"/>
          <a:stretch/>
        </p:blipFill>
        <p:spPr>
          <a:xfrm>
            <a:off x="0" y="0"/>
            <a:ext cx="4240696" cy="5151997"/>
          </a:xfrm>
          <a:prstGeom prst="rect">
            <a:avLst/>
          </a:prstGeom>
          <a:noFill/>
          <a:ln>
            <a:noFill/>
          </a:ln>
        </p:spPr>
      </p:pic>
      <p:sp>
        <p:nvSpPr>
          <p:cNvPr id="1155" name="Google Shape;1155;p46"/>
          <p:cNvSpPr/>
          <p:nvPr/>
        </p:nvSpPr>
        <p:spPr>
          <a:xfrm flipH="1">
            <a:off x="-25" y="2322223"/>
            <a:ext cx="2821302" cy="2821302"/>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300038" dist="57150" dir="103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46"/>
          <p:cNvSpPr/>
          <p:nvPr/>
        </p:nvSpPr>
        <p:spPr>
          <a:xfrm flipH="1">
            <a:off x="44" y="2639319"/>
            <a:ext cx="2512925" cy="2504253"/>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300038" dist="57150" dir="103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46"/>
          <p:cNvSpPr/>
          <p:nvPr/>
        </p:nvSpPr>
        <p:spPr>
          <a:xfrm rot="10800000">
            <a:off x="-21649" y="-18"/>
            <a:ext cx="1397345" cy="1397345"/>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46"/>
          <p:cNvSpPr/>
          <p:nvPr/>
        </p:nvSpPr>
        <p:spPr>
          <a:xfrm>
            <a:off x="326838" y="4189700"/>
            <a:ext cx="890100" cy="890100"/>
          </a:xfrm>
          <a:prstGeom prst="ellipse">
            <a:avLst/>
          </a:prstGeom>
          <a:noFill/>
          <a:ln w="762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46"/>
          <p:cNvSpPr/>
          <p:nvPr/>
        </p:nvSpPr>
        <p:spPr>
          <a:xfrm>
            <a:off x="221888" y="462100"/>
            <a:ext cx="306000" cy="306000"/>
          </a:xfrm>
          <a:prstGeom prst="ellipse">
            <a:avLst/>
          </a:prstGeom>
          <a:noFill/>
          <a:ln w="38100" cap="flat" cmpd="sng">
            <a:solidFill>
              <a:schemeClr val="accent2"/>
            </a:solidFill>
            <a:prstDash val="solid"/>
            <a:round/>
            <a:headEnd type="none" w="sm" len="sm"/>
            <a:tailEnd type="none" w="sm" len="sm"/>
          </a:ln>
          <a:effectLst>
            <a:outerShdw blurRad="57150" dist="28575" dir="2580001"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46"/>
          <p:cNvSpPr/>
          <p:nvPr/>
        </p:nvSpPr>
        <p:spPr>
          <a:xfrm>
            <a:off x="4352200" y="768088"/>
            <a:ext cx="313500" cy="313500"/>
          </a:xfrm>
          <a:prstGeom prst="ellipse">
            <a:avLst/>
          </a:prstGeom>
          <a:solidFill>
            <a:schemeClr val="accent2"/>
          </a:solidFill>
          <a:ln>
            <a:noFill/>
          </a:ln>
          <a:effectLst>
            <a:outerShdw blurRad="57150" dist="28575" dir="82800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46"/>
          <p:cNvSpPr/>
          <p:nvPr/>
        </p:nvSpPr>
        <p:spPr>
          <a:xfrm flipH="1">
            <a:off x="54" y="3605224"/>
            <a:ext cx="1543669" cy="1538312"/>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300038" dist="57150" dir="1032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46"/>
          <p:cNvSpPr/>
          <p:nvPr/>
        </p:nvSpPr>
        <p:spPr>
          <a:xfrm rot="10800000">
            <a:off x="-21581" y="-56"/>
            <a:ext cx="1026647" cy="1023161"/>
          </a:xfrm>
          <a:custGeom>
            <a:avLst/>
            <a:gdLst/>
            <a:ahLst/>
            <a:cxnLst/>
            <a:rect l="l" t="t" r="r" b="b"/>
            <a:pathLst>
              <a:path w="34009" h="34009" extrusionOk="0">
                <a:moveTo>
                  <a:pt x="34009" y="0"/>
                </a:moveTo>
                <a:lnTo>
                  <a:pt x="1" y="34008"/>
                </a:lnTo>
                <a:lnTo>
                  <a:pt x="34009" y="34008"/>
                </a:lnTo>
                <a:lnTo>
                  <a:pt x="34009" y="0"/>
                </a:lnTo>
                <a:close/>
              </a:path>
            </a:pathLst>
          </a:custGeom>
          <a:solidFill>
            <a:schemeClr val="accent1"/>
          </a:solidFill>
          <a:ln>
            <a:noFill/>
          </a:ln>
          <a:effectLst>
            <a:outerShdw blurRad="242888" dist="285750" dir="8040000" algn="bl"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01196A72-FD71-45CA-8879-F25B4235E249}"/>
              </a:ext>
            </a:extLst>
          </p:cNvPr>
          <p:cNvSpPr txBox="1"/>
          <p:nvPr/>
        </p:nvSpPr>
        <p:spPr>
          <a:xfrm>
            <a:off x="4352200" y="4731521"/>
            <a:ext cx="2161243" cy="307777"/>
          </a:xfrm>
          <a:prstGeom prst="rect">
            <a:avLst/>
          </a:prstGeom>
          <a:noFill/>
        </p:spPr>
        <p:txBody>
          <a:bodyPr wrap="square" rtlCol="0">
            <a:spAutoFit/>
          </a:bodyPr>
          <a:lstStyle/>
          <a:p>
            <a:r>
              <a:rPr lang="en-US" dirty="0">
                <a:solidFill>
                  <a:schemeClr val="tx1"/>
                </a:solidFill>
                <a:latin typeface="Quicksand" panose="020B0604020202020204" charset="0"/>
              </a:rPr>
              <a:t>Image: library.nd.edu</a:t>
            </a:r>
          </a:p>
        </p:txBody>
      </p:sp>
      <p:sp>
        <p:nvSpPr>
          <p:cNvPr id="4" name="TextBox 3">
            <a:extLst>
              <a:ext uri="{FF2B5EF4-FFF2-40B4-BE49-F238E27FC236}">
                <a16:creationId xmlns:a16="http://schemas.microsoft.com/office/drawing/2014/main" id="{A5A86904-5318-433C-AE23-88905646EF2C}"/>
              </a:ext>
            </a:extLst>
          </p:cNvPr>
          <p:cNvSpPr txBox="1"/>
          <p:nvPr/>
        </p:nvSpPr>
        <p:spPr>
          <a:xfrm>
            <a:off x="4572000" y="3425687"/>
            <a:ext cx="3671604" cy="1477328"/>
          </a:xfrm>
          <a:prstGeom prst="rect">
            <a:avLst/>
          </a:prstGeom>
          <a:noFill/>
        </p:spPr>
        <p:txBody>
          <a:bodyPr wrap="square" rtlCol="0">
            <a:spAutoFit/>
          </a:bodyPr>
          <a:lstStyle/>
          <a:p>
            <a:pPr marL="285750" lvl="0" indent="-285750" algn="l" rtl="0">
              <a:spcBef>
                <a:spcPts val="0"/>
              </a:spcBef>
              <a:spcAft>
                <a:spcPts val="0"/>
              </a:spcAft>
              <a:buClr>
                <a:schemeClr val="bg2"/>
              </a:buClr>
              <a:buSzPct val="78000"/>
              <a:buFont typeface="Arial" panose="020B0604020202020204" pitchFamily="34" charset="0"/>
              <a:buChar char="•"/>
            </a:pPr>
            <a:r>
              <a:rPr lang="en-US" sz="1800" dirty="0">
                <a:solidFill>
                  <a:schemeClr val="bg2"/>
                </a:solidFill>
                <a:latin typeface="Quicksand" panose="020B0604020202020204" charset="0"/>
              </a:rPr>
              <a:t>Circulation Services</a:t>
            </a:r>
          </a:p>
          <a:p>
            <a:pPr marL="742950" lvl="1" indent="-285750" algn="l">
              <a:buClr>
                <a:schemeClr val="bg2"/>
              </a:buClr>
              <a:buSzPct val="78000"/>
              <a:buFont typeface="Arial" panose="020B0604020202020204" pitchFamily="34" charset="0"/>
              <a:buChar char="•"/>
            </a:pPr>
            <a:r>
              <a:rPr lang="en-US" sz="1800" dirty="0">
                <a:solidFill>
                  <a:schemeClr val="bg2"/>
                </a:solidFill>
                <a:latin typeface="Quicksand" panose="020B0604020202020204" charset="0"/>
              </a:rPr>
              <a:t>2 full time staff</a:t>
            </a:r>
          </a:p>
          <a:p>
            <a:pPr marL="742950" lvl="1" indent="-285750" algn="l">
              <a:buClr>
                <a:schemeClr val="bg2"/>
              </a:buClr>
              <a:buSzPct val="78000"/>
              <a:buFont typeface="Arial" panose="020B0604020202020204" pitchFamily="34" charset="0"/>
              <a:buChar char="•"/>
            </a:pPr>
            <a:r>
              <a:rPr lang="en-US" sz="1800" dirty="0">
                <a:solidFill>
                  <a:schemeClr val="bg2"/>
                </a:solidFill>
                <a:latin typeface="Quicksand" panose="020B0604020202020204" charset="0"/>
              </a:rPr>
              <a:t>15 students</a:t>
            </a:r>
          </a:p>
          <a:p>
            <a:pPr marL="285750" indent="-285750">
              <a:buClr>
                <a:schemeClr val="bg2"/>
              </a:buClr>
              <a:buSzPct val="78000"/>
              <a:buFont typeface="Arial" panose="020B0604020202020204" pitchFamily="34" charset="0"/>
              <a:buChar char="•"/>
            </a:pPr>
            <a:endParaRPr lang="en-US" sz="1800" dirty="0">
              <a:solidFill>
                <a:schemeClr val="bg2"/>
              </a:solidFill>
              <a:latin typeface="Quicksand" panose="020B0604020202020204" charset="0"/>
            </a:endParaRPr>
          </a:p>
          <a:p>
            <a:pPr marL="285750" lvl="1" indent="-285750">
              <a:buClr>
                <a:schemeClr val="bg2"/>
              </a:buClr>
              <a:buSzPct val="78000"/>
              <a:buFont typeface="Arial" panose="020B0604020202020204" pitchFamily="34" charset="0"/>
              <a:buChar char="•"/>
            </a:pPr>
            <a:endParaRPr lang="en-US" sz="1800" dirty="0">
              <a:solidFill>
                <a:schemeClr val="bg2"/>
              </a:solidFill>
              <a:latin typeface="Quicksand" panose="020B0604020202020204" charset="0"/>
            </a:endParaRPr>
          </a:p>
        </p:txBody>
      </p:sp>
    </p:spTree>
    <p:extLst>
      <p:ext uri="{BB962C8B-B14F-4D97-AF65-F5344CB8AC3E}">
        <p14:creationId xmlns:p14="http://schemas.microsoft.com/office/powerpoint/2010/main" val="175088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7" name="Google Shape;1117;p44"/>
          <p:cNvSpPr txBox="1">
            <a:spLocks noGrp="1"/>
          </p:cNvSpPr>
          <p:nvPr>
            <p:ph type="title"/>
          </p:nvPr>
        </p:nvSpPr>
        <p:spPr>
          <a:xfrm>
            <a:off x="4220817" y="266120"/>
            <a:ext cx="4183305" cy="56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600" dirty="0"/>
              <a:t>Motivation &amp; </a:t>
            </a:r>
            <a:r>
              <a:rPr lang="es" sz="3600" dirty="0">
                <a:solidFill>
                  <a:schemeClr val="accent1"/>
                </a:solidFill>
              </a:rPr>
              <a:t>Purpose</a:t>
            </a:r>
            <a:endParaRPr sz="3600" dirty="0">
              <a:solidFill>
                <a:schemeClr val="accent1"/>
              </a:solidFill>
            </a:endParaRPr>
          </a:p>
        </p:txBody>
      </p:sp>
      <p:sp>
        <p:nvSpPr>
          <p:cNvPr id="1120" name="Google Shape;1120;p44"/>
          <p:cNvSpPr txBox="1"/>
          <p:nvPr/>
        </p:nvSpPr>
        <p:spPr>
          <a:xfrm>
            <a:off x="2286603" y="1204344"/>
            <a:ext cx="6698974" cy="615359"/>
          </a:xfrm>
          <a:prstGeom prst="rect">
            <a:avLst/>
          </a:prstGeom>
          <a:noFill/>
          <a:ln>
            <a:noFill/>
          </a:ln>
        </p:spPr>
        <p:txBody>
          <a:bodyPr spcFirstLastPara="1" wrap="square" lIns="91425" tIns="91425" rIns="91425" bIns="91425" anchor="ctr" anchorCtr="0">
            <a:noAutofit/>
          </a:bodyPr>
          <a:lstStyle/>
          <a:p>
            <a:pPr lvl="0" rtl="0">
              <a:spcBef>
                <a:spcPts val="0"/>
              </a:spcBef>
              <a:spcAft>
                <a:spcPts val="0"/>
              </a:spcAft>
            </a:pPr>
            <a:r>
              <a:rPr lang="en-US" sz="1800" dirty="0">
                <a:solidFill>
                  <a:schemeClr val="bg2"/>
                </a:solidFill>
                <a:latin typeface="Quicksand" panose="020B0604020202020204" charset="0"/>
                <a:ea typeface="Muli"/>
                <a:cs typeface="Muli"/>
                <a:sym typeface="Muli"/>
              </a:rPr>
              <a:t>Post-pandemic, we observed that student employees often:</a:t>
            </a:r>
          </a:p>
          <a:p>
            <a:pPr marL="171450" lvl="7" indent="-171450">
              <a:buFont typeface="Arial" panose="020B0604020202020204" pitchFamily="34" charset="0"/>
              <a:buChar char="•"/>
            </a:pPr>
            <a:endParaRPr lang="en-US" sz="1800" dirty="0">
              <a:solidFill>
                <a:schemeClr val="bg2"/>
              </a:solidFill>
              <a:latin typeface="Quicksand" panose="020B0604020202020204" charset="0"/>
              <a:ea typeface="Muli"/>
              <a:cs typeface="Muli"/>
              <a:sym typeface="Muli"/>
            </a:endParaRPr>
          </a:p>
        </p:txBody>
      </p:sp>
      <p:sp>
        <p:nvSpPr>
          <p:cNvPr id="2" name="TextBox 1">
            <a:extLst>
              <a:ext uri="{FF2B5EF4-FFF2-40B4-BE49-F238E27FC236}">
                <a16:creationId xmlns:a16="http://schemas.microsoft.com/office/drawing/2014/main" id="{38D5534A-8A51-4F44-8FD1-1E82DB6DFEEC}"/>
              </a:ext>
            </a:extLst>
          </p:cNvPr>
          <p:cNvSpPr txBox="1"/>
          <p:nvPr/>
        </p:nvSpPr>
        <p:spPr>
          <a:xfrm>
            <a:off x="2991019" y="1590878"/>
            <a:ext cx="5046424" cy="1692771"/>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bg2"/>
                </a:solidFill>
                <a:latin typeface="Quicksand" panose="020B0604020202020204" charset="0"/>
              </a:rPr>
              <a:t>Had difficulty balancing commitments</a:t>
            </a:r>
          </a:p>
          <a:p>
            <a:pPr marL="285750" indent="-285750">
              <a:buFont typeface="Arial" panose="020B0604020202020204" pitchFamily="34" charset="0"/>
              <a:buChar char="•"/>
            </a:pPr>
            <a:r>
              <a:rPr lang="en-US" sz="1800" dirty="0">
                <a:solidFill>
                  <a:schemeClr val="bg2"/>
                </a:solidFill>
                <a:latin typeface="Quicksand" panose="020B0604020202020204" charset="0"/>
              </a:rPr>
              <a:t>Lacked a sense of belonging </a:t>
            </a:r>
          </a:p>
          <a:p>
            <a:pPr marL="285750" indent="-285750">
              <a:buFont typeface="Arial" panose="020B0604020202020204" pitchFamily="34" charset="0"/>
              <a:buChar char="•"/>
            </a:pPr>
            <a:r>
              <a:rPr lang="en-US" sz="1800" dirty="0">
                <a:solidFill>
                  <a:schemeClr val="bg2"/>
                </a:solidFill>
                <a:latin typeface="Quicksand" panose="020B0604020202020204" charset="0"/>
              </a:rPr>
              <a:t>Suffered from increased anxiety</a:t>
            </a:r>
          </a:p>
          <a:p>
            <a:pPr marL="285750" indent="-285750">
              <a:buFont typeface="Arial" panose="020B0604020202020204" pitchFamily="34" charset="0"/>
              <a:buChar char="•"/>
            </a:pPr>
            <a:r>
              <a:rPr lang="en-US" sz="1800" dirty="0">
                <a:solidFill>
                  <a:schemeClr val="bg2"/>
                </a:solidFill>
                <a:latin typeface="Quicksand" panose="020B0604020202020204" charset="0"/>
              </a:rPr>
              <a:t>Arrived for work overwhelmed</a:t>
            </a:r>
          </a:p>
          <a:p>
            <a:pPr marL="285750" indent="-285750">
              <a:buFont typeface="Arial" panose="020B0604020202020204" pitchFamily="34" charset="0"/>
              <a:buChar char="•"/>
            </a:pPr>
            <a:r>
              <a:rPr lang="en-US" sz="1800" dirty="0">
                <a:solidFill>
                  <a:schemeClr val="bg2"/>
                </a:solidFill>
                <a:latin typeface="Quicksand" panose="020B0604020202020204" charset="0"/>
              </a:rPr>
              <a:t>Were not taking time for food/meals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9FC02B4-3E6D-4E2B-A762-E7C6AB7CE34A}"/>
              </a:ext>
            </a:extLst>
          </p:cNvPr>
          <p:cNvSpPr txBox="1"/>
          <p:nvPr/>
        </p:nvSpPr>
        <p:spPr>
          <a:xfrm>
            <a:off x="2770308" y="3330157"/>
            <a:ext cx="5326770" cy="1200329"/>
          </a:xfrm>
          <a:prstGeom prst="rect">
            <a:avLst/>
          </a:prstGeom>
          <a:noFill/>
        </p:spPr>
        <p:txBody>
          <a:bodyPr wrap="square" rtlCol="0">
            <a:spAutoFit/>
          </a:bodyPr>
          <a:lstStyle/>
          <a:p>
            <a:pPr algn="ctr"/>
            <a:r>
              <a:rPr lang="en-US" sz="1800" dirty="0">
                <a:solidFill>
                  <a:schemeClr val="tx1"/>
                </a:solidFill>
                <a:latin typeface="Quicksand" panose="020B0604020202020204" charset="0"/>
              </a:rPr>
              <a:t>Recognizing the stresses and challenges our students were facing, our department developed initiatives to promote </a:t>
            </a:r>
          </a:p>
          <a:p>
            <a:pPr algn="ctr"/>
            <a:r>
              <a:rPr lang="en-US" sz="1800" dirty="0">
                <a:solidFill>
                  <a:schemeClr val="tx1"/>
                </a:solidFill>
                <a:latin typeface="Quicksand" panose="020B0604020202020204" charset="0"/>
              </a:rPr>
              <a:t>student employee wellness</a:t>
            </a:r>
          </a:p>
        </p:txBody>
      </p:sp>
      <p:sp>
        <p:nvSpPr>
          <p:cNvPr id="14" name="Freeform: Shape 13">
            <a:extLst>
              <a:ext uri="{FF2B5EF4-FFF2-40B4-BE49-F238E27FC236}">
                <a16:creationId xmlns:a16="http://schemas.microsoft.com/office/drawing/2014/main" id="{D6E5C507-FA96-4945-81DB-AC63B81B808A}"/>
              </a:ext>
            </a:extLst>
          </p:cNvPr>
          <p:cNvSpPr/>
          <p:nvPr/>
        </p:nvSpPr>
        <p:spPr>
          <a:xfrm>
            <a:off x="477077" y="3462091"/>
            <a:ext cx="2746578" cy="1025747"/>
          </a:xfrm>
          <a:custGeom>
            <a:avLst/>
            <a:gdLst>
              <a:gd name="connsiteX0" fmla="*/ 0 w 2201808"/>
              <a:gd name="connsiteY0" fmla="*/ 0 h 816871"/>
              <a:gd name="connsiteX1" fmla="*/ 2201808 w 2201808"/>
              <a:gd name="connsiteY1" fmla="*/ 0 h 816871"/>
              <a:gd name="connsiteX2" fmla="*/ 2201808 w 2201808"/>
              <a:gd name="connsiteY2" fmla="*/ 816871 h 816871"/>
              <a:gd name="connsiteX3" fmla="*/ 0 w 2201808"/>
              <a:gd name="connsiteY3" fmla="*/ 816871 h 816871"/>
              <a:gd name="connsiteX4" fmla="*/ 0 w 2201808"/>
              <a:gd name="connsiteY4" fmla="*/ 0 h 81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808" h="816871">
                <a:moveTo>
                  <a:pt x="0" y="0"/>
                </a:moveTo>
                <a:lnTo>
                  <a:pt x="2201808" y="0"/>
                </a:lnTo>
                <a:lnTo>
                  <a:pt x="2201808" y="816871"/>
                </a:lnTo>
                <a:lnTo>
                  <a:pt x="0" y="8168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endParaRPr lang="en-US" sz="4000" kern="1200" dirty="0"/>
          </a:p>
        </p:txBody>
      </p:sp>
      <p:grpSp>
        <p:nvGrpSpPr>
          <p:cNvPr id="17" name="Group 16">
            <a:extLst>
              <a:ext uri="{FF2B5EF4-FFF2-40B4-BE49-F238E27FC236}">
                <a16:creationId xmlns:a16="http://schemas.microsoft.com/office/drawing/2014/main" id="{F8FC9262-B927-47F2-87DB-25F5F698E2B0}"/>
              </a:ext>
            </a:extLst>
          </p:cNvPr>
          <p:cNvGrpSpPr/>
          <p:nvPr/>
        </p:nvGrpSpPr>
        <p:grpSpPr>
          <a:xfrm>
            <a:off x="50355" y="2141055"/>
            <a:ext cx="2573576" cy="2525225"/>
            <a:chOff x="30476" y="2066873"/>
            <a:chExt cx="1770996" cy="1660863"/>
          </a:xfrm>
        </p:grpSpPr>
        <p:sp>
          <p:nvSpPr>
            <p:cNvPr id="19" name="Hexagon 18">
              <a:extLst>
                <a:ext uri="{FF2B5EF4-FFF2-40B4-BE49-F238E27FC236}">
                  <a16:creationId xmlns:a16="http://schemas.microsoft.com/office/drawing/2014/main" id="{A522D4A8-2DB3-4C4A-8F98-FADAC25BF32D}"/>
                </a:ext>
              </a:extLst>
            </p:cNvPr>
            <p:cNvSpPr/>
            <p:nvPr/>
          </p:nvSpPr>
          <p:spPr>
            <a:xfrm>
              <a:off x="1537183" y="3549111"/>
              <a:ext cx="206961" cy="178625"/>
            </a:xfrm>
            <a:prstGeom prst="hexagon">
              <a:avLst>
                <a:gd name="adj" fmla="val 25000"/>
                <a:gd name="vf" fmla="val 115470"/>
              </a:avLst>
            </a:prstGeom>
            <a:ln w="28575">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Hexagon 19">
              <a:extLst>
                <a:ext uri="{FF2B5EF4-FFF2-40B4-BE49-F238E27FC236}">
                  <a16:creationId xmlns:a16="http://schemas.microsoft.com/office/drawing/2014/main" id="{A2C8DEB1-0509-409D-87A5-B2AD3D305DEA}"/>
                </a:ext>
              </a:extLst>
            </p:cNvPr>
            <p:cNvSpPr/>
            <p:nvPr/>
          </p:nvSpPr>
          <p:spPr>
            <a:xfrm>
              <a:off x="30476" y="2066873"/>
              <a:ext cx="1770996" cy="1526603"/>
            </a:xfrm>
            <a:prstGeom prst="hexagon">
              <a:avLst>
                <a:gd name="adj" fmla="val 25000"/>
                <a:gd name="vf" fmla="val 115470"/>
              </a:avLst>
            </a:prstGeom>
            <a:blipFill>
              <a:blip r:embed="rId3"/>
              <a:srcRect/>
              <a:stretch>
                <a:fillRect l="-15000" r="-15000"/>
              </a:stretch>
            </a:blipFill>
            <a:ln w="28575">
              <a:solidFill>
                <a:schemeClr val="tx1"/>
              </a:solid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Hexagon 20">
              <a:extLst>
                <a:ext uri="{FF2B5EF4-FFF2-40B4-BE49-F238E27FC236}">
                  <a16:creationId xmlns:a16="http://schemas.microsoft.com/office/drawing/2014/main" id="{E38832BD-7861-4E7A-B81B-381B18BDD656}"/>
                </a:ext>
              </a:extLst>
            </p:cNvPr>
            <p:cNvSpPr/>
            <p:nvPr/>
          </p:nvSpPr>
          <p:spPr>
            <a:xfrm>
              <a:off x="1229493" y="3382161"/>
              <a:ext cx="206961" cy="178625"/>
            </a:xfrm>
            <a:prstGeom prst="hexagon">
              <a:avLst>
                <a:gd name="adj" fmla="val 25000"/>
                <a:gd name="vf" fmla="val 115470"/>
              </a:avLst>
            </a:prstGeom>
            <a:ln w="28575">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2" name="TextBox 11">
            <a:extLst>
              <a:ext uri="{FF2B5EF4-FFF2-40B4-BE49-F238E27FC236}">
                <a16:creationId xmlns:a16="http://schemas.microsoft.com/office/drawing/2014/main" id="{F9EA9AE3-84B1-43AD-8C47-4A9564B5B6D5}"/>
              </a:ext>
            </a:extLst>
          </p:cNvPr>
          <p:cNvSpPr txBox="1"/>
          <p:nvPr/>
        </p:nvSpPr>
        <p:spPr>
          <a:xfrm>
            <a:off x="256521" y="4763085"/>
            <a:ext cx="2161243" cy="307777"/>
          </a:xfrm>
          <a:prstGeom prst="rect">
            <a:avLst/>
          </a:prstGeom>
          <a:noFill/>
        </p:spPr>
        <p:txBody>
          <a:bodyPr wrap="square" rtlCol="0">
            <a:spAutoFit/>
          </a:bodyPr>
          <a:lstStyle/>
          <a:p>
            <a:r>
              <a:rPr lang="en-US" dirty="0">
                <a:solidFill>
                  <a:schemeClr val="bg1"/>
                </a:solidFill>
                <a:latin typeface="Quicksand" panose="020B0604020202020204" charset="0"/>
              </a:rPr>
              <a:t>Image: library.nd.edu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36"/>
          <p:cNvSpPr txBox="1">
            <a:spLocks noGrp="1"/>
          </p:cNvSpPr>
          <p:nvPr>
            <p:ph type="title"/>
          </p:nvPr>
        </p:nvSpPr>
        <p:spPr>
          <a:xfrm>
            <a:off x="2831850" y="1814574"/>
            <a:ext cx="3391800" cy="135932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4000" dirty="0"/>
              <a:t>So what is</a:t>
            </a:r>
            <a:br>
              <a:rPr lang="es" sz="4000" dirty="0"/>
            </a:br>
            <a:r>
              <a:rPr lang="es" sz="4000" i="1" dirty="0"/>
              <a:t>Cura Personalis</a:t>
            </a:r>
            <a:r>
              <a:rPr lang="es" sz="4000" dirty="0"/>
              <a:t>?</a:t>
            </a:r>
            <a:endParaRP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55"/>
        <p:cNvGrpSpPr/>
        <p:nvPr/>
      </p:nvGrpSpPr>
      <p:grpSpPr>
        <a:xfrm>
          <a:off x="0" y="0"/>
          <a:ext cx="0" cy="0"/>
          <a:chOff x="0" y="0"/>
          <a:chExt cx="0" cy="0"/>
        </a:xfrm>
      </p:grpSpPr>
      <p:sp>
        <p:nvSpPr>
          <p:cNvPr id="4464" name="Google Shape;4464;p57"/>
          <p:cNvSpPr txBox="1">
            <a:spLocks noGrp="1"/>
          </p:cNvSpPr>
          <p:nvPr>
            <p:ph type="title" idx="8"/>
          </p:nvPr>
        </p:nvSpPr>
        <p:spPr>
          <a:xfrm>
            <a:off x="1893785" y="3178594"/>
            <a:ext cx="1559700" cy="3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t>MIND</a:t>
            </a:r>
            <a:endParaRPr sz="2000" dirty="0"/>
          </a:p>
        </p:txBody>
      </p:sp>
      <p:sp>
        <p:nvSpPr>
          <p:cNvPr id="4466" name="Google Shape;4466;p57"/>
          <p:cNvSpPr txBox="1">
            <a:spLocks noGrp="1"/>
          </p:cNvSpPr>
          <p:nvPr>
            <p:ph type="title" idx="13"/>
          </p:nvPr>
        </p:nvSpPr>
        <p:spPr>
          <a:xfrm>
            <a:off x="3731970" y="3178594"/>
            <a:ext cx="1559700" cy="3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t>BODY</a:t>
            </a:r>
            <a:endParaRPr sz="2000" dirty="0"/>
          </a:p>
        </p:txBody>
      </p:sp>
      <p:sp>
        <p:nvSpPr>
          <p:cNvPr id="4468" name="Google Shape;4468;p57"/>
          <p:cNvSpPr txBox="1">
            <a:spLocks noGrp="1"/>
          </p:cNvSpPr>
          <p:nvPr>
            <p:ph type="title" idx="15"/>
          </p:nvPr>
        </p:nvSpPr>
        <p:spPr>
          <a:xfrm>
            <a:off x="5544760" y="3178594"/>
            <a:ext cx="1559700" cy="30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t>SPIRIT</a:t>
            </a:r>
            <a:endParaRPr sz="2000" dirty="0"/>
          </a:p>
        </p:txBody>
      </p:sp>
      <p:sp>
        <p:nvSpPr>
          <p:cNvPr id="46" name="TextBox 45">
            <a:extLst>
              <a:ext uri="{FF2B5EF4-FFF2-40B4-BE49-F238E27FC236}">
                <a16:creationId xmlns:a16="http://schemas.microsoft.com/office/drawing/2014/main" id="{AF49D3D0-B302-4D49-BCE8-AD740CDA7125}"/>
              </a:ext>
            </a:extLst>
          </p:cNvPr>
          <p:cNvSpPr txBox="1"/>
          <p:nvPr/>
        </p:nvSpPr>
        <p:spPr>
          <a:xfrm>
            <a:off x="875723" y="1493029"/>
            <a:ext cx="6717613" cy="923330"/>
          </a:xfrm>
          <a:prstGeom prst="rect">
            <a:avLst/>
          </a:prstGeom>
          <a:noFill/>
        </p:spPr>
        <p:txBody>
          <a:bodyPr wrap="square">
            <a:spAutoFit/>
          </a:bodyPr>
          <a:lstStyle/>
          <a:p>
            <a:pPr marL="0" lvl="0" indent="0" algn="l" rtl="0">
              <a:spcBef>
                <a:spcPts val="0"/>
              </a:spcBef>
              <a:spcAft>
                <a:spcPts val="0"/>
              </a:spcAft>
              <a:buNone/>
            </a:pPr>
            <a:r>
              <a:rPr lang="es" sz="1800" dirty="0">
                <a:solidFill>
                  <a:schemeClr val="bg2"/>
                </a:solidFill>
                <a:latin typeface="Quicksand" panose="020B0604020202020204" charset="0"/>
              </a:rPr>
              <a:t>Meaning “care for the whole person” in Latin, </a:t>
            </a:r>
            <a:r>
              <a:rPr lang="es" sz="1800" i="1" dirty="0">
                <a:solidFill>
                  <a:schemeClr val="bg2"/>
                </a:solidFill>
                <a:latin typeface="Quicksand" panose="020B0604020202020204" charset="0"/>
              </a:rPr>
              <a:t>Cura Personalis </a:t>
            </a:r>
            <a:r>
              <a:rPr lang="es" sz="1800" dirty="0">
                <a:solidFill>
                  <a:schemeClr val="bg2"/>
                </a:solidFill>
                <a:latin typeface="Quicksand" panose="020B0604020202020204" charset="0"/>
              </a:rPr>
              <a:t>is the mindset of caring for and nurturing the entirety of an individual: their mind, body, and spirit. [1]</a:t>
            </a:r>
          </a:p>
        </p:txBody>
      </p:sp>
      <p:pic>
        <p:nvPicPr>
          <p:cNvPr id="15" name="Picture 14">
            <a:extLst>
              <a:ext uri="{FF2B5EF4-FFF2-40B4-BE49-F238E27FC236}">
                <a16:creationId xmlns:a16="http://schemas.microsoft.com/office/drawing/2014/main" id="{1E728E2B-C6EB-4B60-824F-3418BC9F1525}"/>
              </a:ext>
            </a:extLst>
          </p:cNvPr>
          <p:cNvPicPr>
            <a:picLocks noChangeAspect="1"/>
          </p:cNvPicPr>
          <p:nvPr/>
        </p:nvPicPr>
        <p:blipFill>
          <a:blip r:embed="rId3"/>
          <a:stretch>
            <a:fillRect/>
          </a:stretch>
        </p:blipFill>
        <p:spPr>
          <a:xfrm>
            <a:off x="269737" y="406084"/>
            <a:ext cx="7888908" cy="963251"/>
          </a:xfrm>
          <a:prstGeom prst="rect">
            <a:avLst/>
          </a:prstGeom>
        </p:spPr>
      </p:pic>
      <p:sp>
        <p:nvSpPr>
          <p:cNvPr id="22" name="TextBox 21">
            <a:extLst>
              <a:ext uri="{FF2B5EF4-FFF2-40B4-BE49-F238E27FC236}">
                <a16:creationId xmlns:a16="http://schemas.microsoft.com/office/drawing/2014/main" id="{93360169-F861-46E4-AF24-DD224FA6F324}"/>
              </a:ext>
            </a:extLst>
          </p:cNvPr>
          <p:cNvSpPr txBox="1"/>
          <p:nvPr/>
        </p:nvSpPr>
        <p:spPr>
          <a:xfrm>
            <a:off x="1777824" y="3846069"/>
            <a:ext cx="5109989" cy="1200329"/>
          </a:xfrm>
          <a:prstGeom prst="rect">
            <a:avLst/>
          </a:prstGeom>
          <a:noFill/>
        </p:spPr>
        <p:txBody>
          <a:bodyPr wrap="square" rtlCol="0">
            <a:spAutoFit/>
          </a:bodyPr>
          <a:lstStyle/>
          <a:p>
            <a:pPr algn="ctr"/>
            <a:r>
              <a:rPr lang="en-US" sz="1800" i="1" dirty="0">
                <a:solidFill>
                  <a:schemeClr val="tx1"/>
                </a:solidFill>
                <a:latin typeface="Quicksand" panose="020B0604020202020204" charset="0"/>
              </a:rPr>
              <a:t>Cura Personalis, </a:t>
            </a:r>
            <a:r>
              <a:rPr lang="en-US" sz="1800" dirty="0">
                <a:solidFill>
                  <a:schemeClr val="tx1"/>
                </a:solidFill>
                <a:latin typeface="Quicksand" panose="020B0604020202020204" charset="0"/>
              </a:rPr>
              <a:t>as a holistic approach, shapes the student employee training, initiatives, and team building practices we have adopted </a:t>
            </a:r>
          </a:p>
        </p:txBody>
      </p:sp>
      <p:grpSp>
        <p:nvGrpSpPr>
          <p:cNvPr id="67" name="Google Shape;13348;p75">
            <a:extLst>
              <a:ext uri="{FF2B5EF4-FFF2-40B4-BE49-F238E27FC236}">
                <a16:creationId xmlns:a16="http://schemas.microsoft.com/office/drawing/2014/main" id="{589CD65E-1F6C-47B2-8324-6FC9DD7195BE}"/>
              </a:ext>
            </a:extLst>
          </p:cNvPr>
          <p:cNvGrpSpPr/>
          <p:nvPr/>
        </p:nvGrpSpPr>
        <p:grpSpPr>
          <a:xfrm>
            <a:off x="2486162" y="2753386"/>
            <a:ext cx="355063" cy="351984"/>
            <a:chOff x="-22859750" y="2335900"/>
            <a:chExt cx="296950" cy="294375"/>
          </a:xfrm>
        </p:grpSpPr>
        <p:sp>
          <p:nvSpPr>
            <p:cNvPr id="68" name="Google Shape;13349;p75">
              <a:extLst>
                <a:ext uri="{FF2B5EF4-FFF2-40B4-BE49-F238E27FC236}">
                  <a16:creationId xmlns:a16="http://schemas.microsoft.com/office/drawing/2014/main" id="{9F0C329C-557C-49F6-B42E-98B5F2C20B9A}"/>
                </a:ext>
              </a:extLst>
            </p:cNvPr>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9" name="Google Shape;13350;p75">
              <a:extLst>
                <a:ext uri="{FF2B5EF4-FFF2-40B4-BE49-F238E27FC236}">
                  <a16:creationId xmlns:a16="http://schemas.microsoft.com/office/drawing/2014/main" id="{08328A81-7334-4B27-B60E-BFE049CB5592}"/>
                </a:ext>
              </a:extLst>
            </p:cNvPr>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5F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0" name="Google Shape;13351;p75">
              <a:extLst>
                <a:ext uri="{FF2B5EF4-FFF2-40B4-BE49-F238E27FC236}">
                  <a16:creationId xmlns:a16="http://schemas.microsoft.com/office/drawing/2014/main" id="{8B060CE7-AA43-4CB3-811C-92A7C25AD64B}"/>
                </a:ext>
              </a:extLst>
            </p:cNvPr>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71" name="Google Shape;14919;p80">
            <a:extLst>
              <a:ext uri="{FF2B5EF4-FFF2-40B4-BE49-F238E27FC236}">
                <a16:creationId xmlns:a16="http://schemas.microsoft.com/office/drawing/2014/main" id="{89526B60-B265-4FFF-9B85-8D7BFE3AECA0}"/>
              </a:ext>
            </a:extLst>
          </p:cNvPr>
          <p:cNvGrpSpPr/>
          <p:nvPr/>
        </p:nvGrpSpPr>
        <p:grpSpPr>
          <a:xfrm>
            <a:off x="4294347" y="2713558"/>
            <a:ext cx="409531" cy="410617"/>
            <a:chOff x="6679825" y="2693700"/>
            <a:chExt cx="257875" cy="258575"/>
          </a:xfrm>
          <a:solidFill>
            <a:schemeClr val="tx1"/>
          </a:solidFill>
        </p:grpSpPr>
        <p:sp>
          <p:nvSpPr>
            <p:cNvPr id="72" name="Google Shape;14920;p80">
              <a:extLst>
                <a:ext uri="{FF2B5EF4-FFF2-40B4-BE49-F238E27FC236}">
                  <a16:creationId xmlns:a16="http://schemas.microsoft.com/office/drawing/2014/main" id="{4D67B0EC-850B-4B8A-AC59-AE6716E5BB5B}"/>
                </a:ext>
              </a:extLst>
            </p:cNvPr>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3" name="Google Shape;14921;p80">
              <a:extLst>
                <a:ext uri="{FF2B5EF4-FFF2-40B4-BE49-F238E27FC236}">
                  <a16:creationId xmlns:a16="http://schemas.microsoft.com/office/drawing/2014/main" id="{21917191-7B14-4D56-A739-447CAEF696A6}"/>
                </a:ext>
              </a:extLst>
            </p:cNvPr>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75" name="Google Shape;13310;p75">
            <a:extLst>
              <a:ext uri="{FF2B5EF4-FFF2-40B4-BE49-F238E27FC236}">
                <a16:creationId xmlns:a16="http://schemas.microsoft.com/office/drawing/2014/main" id="{7ED7B6FD-4B6D-4D35-9DAB-DA851890820D}"/>
              </a:ext>
            </a:extLst>
          </p:cNvPr>
          <p:cNvSpPr/>
          <p:nvPr/>
        </p:nvSpPr>
        <p:spPr>
          <a:xfrm>
            <a:off x="6167315" y="2753386"/>
            <a:ext cx="314589" cy="354136"/>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tx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 name="TextBox 1">
            <a:extLst>
              <a:ext uri="{FF2B5EF4-FFF2-40B4-BE49-F238E27FC236}">
                <a16:creationId xmlns:a16="http://schemas.microsoft.com/office/drawing/2014/main" id="{781161F4-8E39-4AA5-A820-CF8090D6C1B9}"/>
              </a:ext>
            </a:extLst>
          </p:cNvPr>
          <p:cNvSpPr txBox="1"/>
          <p:nvPr/>
        </p:nvSpPr>
        <p:spPr>
          <a:xfrm>
            <a:off x="4114800" y="2140226"/>
            <a:ext cx="65" cy="215444"/>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391055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38"/>
          <p:cNvSpPr txBox="1">
            <a:spLocks noGrp="1"/>
          </p:cNvSpPr>
          <p:nvPr>
            <p:ph type="title"/>
          </p:nvPr>
        </p:nvSpPr>
        <p:spPr>
          <a:xfrm>
            <a:off x="3157200" y="378801"/>
            <a:ext cx="28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dirty="0"/>
              <a:t>Our </a:t>
            </a:r>
            <a:r>
              <a:rPr lang="es" sz="3600" dirty="0">
                <a:solidFill>
                  <a:schemeClr val="accent6"/>
                </a:solidFill>
              </a:rPr>
              <a:t>Goals</a:t>
            </a:r>
            <a:endParaRPr sz="3600" dirty="0">
              <a:solidFill>
                <a:schemeClr val="accent6"/>
              </a:solidFill>
            </a:endParaRPr>
          </a:p>
        </p:txBody>
      </p:sp>
      <p:sp>
        <p:nvSpPr>
          <p:cNvPr id="1047" name="Google Shape;1047;p38"/>
          <p:cNvSpPr txBox="1">
            <a:spLocks noGrp="1"/>
          </p:cNvSpPr>
          <p:nvPr>
            <p:ph type="title" idx="2"/>
          </p:nvPr>
        </p:nvSpPr>
        <p:spPr>
          <a:xfrm>
            <a:off x="2893650" y="1296352"/>
            <a:ext cx="1048195" cy="4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01</a:t>
            </a:r>
            <a:endParaRPr dirty="0"/>
          </a:p>
        </p:txBody>
      </p:sp>
      <p:sp>
        <p:nvSpPr>
          <p:cNvPr id="1048" name="Google Shape;1048;p38"/>
          <p:cNvSpPr txBox="1">
            <a:spLocks noGrp="1"/>
          </p:cNvSpPr>
          <p:nvPr>
            <p:ph type="title" idx="3"/>
          </p:nvPr>
        </p:nvSpPr>
        <p:spPr>
          <a:xfrm>
            <a:off x="2917142" y="2284926"/>
            <a:ext cx="975300" cy="4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02</a:t>
            </a:r>
            <a:endParaRPr dirty="0"/>
          </a:p>
        </p:txBody>
      </p:sp>
      <p:sp>
        <p:nvSpPr>
          <p:cNvPr id="1049" name="Google Shape;1049;p38"/>
          <p:cNvSpPr txBox="1">
            <a:spLocks noGrp="1"/>
          </p:cNvSpPr>
          <p:nvPr>
            <p:ph type="title" idx="4"/>
          </p:nvPr>
        </p:nvSpPr>
        <p:spPr>
          <a:xfrm>
            <a:off x="2917142" y="3611038"/>
            <a:ext cx="975300" cy="4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051" name="Google Shape;1051;p38"/>
          <p:cNvSpPr txBox="1">
            <a:spLocks noGrp="1"/>
          </p:cNvSpPr>
          <p:nvPr>
            <p:ph type="subTitle" idx="1"/>
          </p:nvPr>
        </p:nvSpPr>
        <p:spPr>
          <a:xfrm>
            <a:off x="3733650" y="1370152"/>
            <a:ext cx="2587637" cy="98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Lessen student employees’ overall stress when they are at work</a:t>
            </a:r>
          </a:p>
          <a:p>
            <a:pPr marL="0" lvl="0" indent="0" algn="l" rtl="0">
              <a:spcBef>
                <a:spcPts val="0"/>
              </a:spcBef>
              <a:spcAft>
                <a:spcPts val="0"/>
              </a:spcAft>
              <a:buNone/>
            </a:pPr>
            <a:endParaRPr dirty="0"/>
          </a:p>
        </p:txBody>
      </p:sp>
      <p:sp>
        <p:nvSpPr>
          <p:cNvPr id="1052" name="Google Shape;1052;p38"/>
          <p:cNvSpPr txBox="1">
            <a:spLocks noGrp="1"/>
          </p:cNvSpPr>
          <p:nvPr>
            <p:ph type="subTitle" idx="6"/>
          </p:nvPr>
        </p:nvSpPr>
        <p:spPr>
          <a:xfrm>
            <a:off x="3727409" y="2295968"/>
            <a:ext cx="2587637" cy="14073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Demonstrate support and care for their wellbeing both in and out of the library workspace</a:t>
            </a:r>
          </a:p>
          <a:p>
            <a:pPr marL="0" lvl="0" indent="0" algn="l" rtl="0">
              <a:spcBef>
                <a:spcPts val="0"/>
              </a:spcBef>
              <a:spcAft>
                <a:spcPts val="0"/>
              </a:spcAft>
              <a:buNone/>
            </a:pPr>
            <a:endParaRPr dirty="0"/>
          </a:p>
        </p:txBody>
      </p:sp>
      <p:sp>
        <p:nvSpPr>
          <p:cNvPr id="1053" name="Google Shape;1053;p38"/>
          <p:cNvSpPr txBox="1">
            <a:spLocks noGrp="1"/>
          </p:cNvSpPr>
          <p:nvPr>
            <p:ph type="subTitle" idx="7"/>
          </p:nvPr>
        </p:nvSpPr>
        <p:spPr>
          <a:xfrm>
            <a:off x="3733650" y="3617754"/>
            <a:ext cx="1893300" cy="9200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Foster a sense of belonging</a:t>
            </a:r>
          </a:p>
          <a:p>
            <a:pPr marL="0" lvl="0" indent="0" algn="l" rtl="0">
              <a:spcBef>
                <a:spcPts val="0"/>
              </a:spcBef>
              <a:spcAft>
                <a:spcPts val="0"/>
              </a:spcAft>
              <a:buNone/>
            </a:pPr>
            <a:endParaRPr dirty="0"/>
          </a:p>
        </p:txBody>
      </p:sp>
      <p:sp>
        <p:nvSpPr>
          <p:cNvPr id="1056" name="Google Shape;1056;p38"/>
          <p:cNvSpPr/>
          <p:nvPr/>
        </p:nvSpPr>
        <p:spPr>
          <a:xfrm>
            <a:off x="3205892" y="3655813"/>
            <a:ext cx="397800" cy="397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38"/>
          <p:cNvSpPr/>
          <p:nvPr/>
        </p:nvSpPr>
        <p:spPr>
          <a:xfrm>
            <a:off x="3205892" y="2322364"/>
            <a:ext cx="397800" cy="397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38"/>
          <p:cNvSpPr/>
          <p:nvPr/>
        </p:nvSpPr>
        <p:spPr>
          <a:xfrm>
            <a:off x="3182401" y="1326465"/>
            <a:ext cx="427532" cy="397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40"/>
          <p:cNvSpPr txBox="1">
            <a:spLocks noGrp="1"/>
          </p:cNvSpPr>
          <p:nvPr>
            <p:ph type="title"/>
          </p:nvPr>
        </p:nvSpPr>
        <p:spPr>
          <a:xfrm>
            <a:off x="4167809" y="160103"/>
            <a:ext cx="4434971" cy="107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3600" dirty="0"/>
              <a:t>Initiatives to support </a:t>
            </a:r>
            <a:r>
              <a:rPr lang="es" sz="3600" dirty="0">
                <a:solidFill>
                  <a:schemeClr val="accent6"/>
                </a:solidFill>
              </a:rPr>
              <a:t>Mind</a:t>
            </a:r>
            <a:endParaRPr sz="3600" dirty="0">
              <a:solidFill>
                <a:schemeClr val="accent6"/>
              </a:solidFill>
            </a:endParaRPr>
          </a:p>
        </p:txBody>
      </p:sp>
      <p:sp>
        <p:nvSpPr>
          <p:cNvPr id="1072" name="Google Shape;1072;p40"/>
          <p:cNvSpPr txBox="1">
            <a:spLocks noGrp="1"/>
          </p:cNvSpPr>
          <p:nvPr>
            <p:ph type="subTitle" idx="1"/>
          </p:nvPr>
        </p:nvSpPr>
        <p:spPr>
          <a:xfrm>
            <a:off x="1976560" y="1483542"/>
            <a:ext cx="4408734" cy="18022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457200" lvl="0" indent="-298450" algn="l" rtl="0">
              <a:spcBef>
                <a:spcPts val="0"/>
              </a:spcBef>
              <a:spcAft>
                <a:spcPts val="0"/>
              </a:spcAft>
              <a:buSzPts val="1100"/>
              <a:buChar char="●"/>
            </a:pPr>
            <a:r>
              <a:rPr lang="en-US" sz="1800" dirty="0"/>
              <a:t>Crossword &amp; Games Subscription</a:t>
            </a:r>
            <a:endParaRPr sz="1800" dirty="0"/>
          </a:p>
          <a:p>
            <a:pPr marL="457200" lvl="0" indent="-298450" algn="l" rtl="0">
              <a:spcBef>
                <a:spcPts val="0"/>
              </a:spcBef>
              <a:spcAft>
                <a:spcPts val="0"/>
              </a:spcAft>
              <a:buSzPts val="1100"/>
              <a:buChar char="●"/>
            </a:pPr>
            <a:r>
              <a:rPr lang="en-US" sz="1800" dirty="0"/>
              <a:t>Mental Wellness Training</a:t>
            </a:r>
            <a:endParaRPr sz="1800" dirty="0"/>
          </a:p>
          <a:p>
            <a:pPr marL="457200" lvl="0" indent="-298450" algn="l" rtl="0">
              <a:spcBef>
                <a:spcPts val="0"/>
              </a:spcBef>
              <a:spcAft>
                <a:spcPts val="0"/>
              </a:spcAft>
              <a:buSzPts val="1100"/>
              <a:buChar char="●"/>
            </a:pPr>
            <a:r>
              <a:rPr lang="en-US" sz="1800" dirty="0"/>
              <a:t>Professional Development Sessions</a:t>
            </a:r>
          </a:p>
          <a:p>
            <a:pPr marL="457200" lvl="0" indent="-298450" algn="l" rtl="0">
              <a:spcBef>
                <a:spcPts val="0"/>
              </a:spcBef>
              <a:spcAft>
                <a:spcPts val="0"/>
              </a:spcAft>
              <a:buSzPts val="1100"/>
              <a:buChar char="●"/>
            </a:pPr>
            <a:r>
              <a:rPr lang="en-US" sz="1800" dirty="0"/>
              <a:t>Gamified Desk Training</a:t>
            </a:r>
          </a:p>
          <a:p>
            <a:pPr marL="457200" lvl="0" indent="-298450" algn="l" rtl="0">
              <a:spcBef>
                <a:spcPts val="0"/>
              </a:spcBef>
              <a:spcAft>
                <a:spcPts val="0"/>
              </a:spcAft>
              <a:buSzPts val="1100"/>
              <a:buChar char="●"/>
            </a:pPr>
            <a:r>
              <a:rPr lang="en-US" sz="1800" dirty="0"/>
              <a:t>Flex Shifts</a:t>
            </a:r>
            <a:endParaRPr sz="1800" dirty="0"/>
          </a:p>
          <a:p>
            <a:pPr marL="0" lvl="0" indent="0" algn="l" rtl="0">
              <a:spcBef>
                <a:spcPts val="0"/>
              </a:spcBef>
              <a:spcAft>
                <a:spcPts val="0"/>
              </a:spcAft>
              <a:buClr>
                <a:schemeClr val="dk1"/>
              </a:buClr>
              <a:buSzPts val="1100"/>
              <a:buFont typeface="Arial"/>
              <a:buNone/>
            </a:pPr>
            <a:endParaRPr dirty="0"/>
          </a:p>
        </p:txBody>
      </p:sp>
      <p:sp>
        <p:nvSpPr>
          <p:cNvPr id="2" name="TextBox 1">
            <a:extLst>
              <a:ext uri="{FF2B5EF4-FFF2-40B4-BE49-F238E27FC236}">
                <a16:creationId xmlns:a16="http://schemas.microsoft.com/office/drawing/2014/main" id="{3130E144-D693-4678-93B5-2F03B3998CC2}"/>
              </a:ext>
            </a:extLst>
          </p:cNvPr>
          <p:cNvSpPr txBox="1"/>
          <p:nvPr/>
        </p:nvSpPr>
        <p:spPr>
          <a:xfrm>
            <a:off x="178904" y="3659958"/>
            <a:ext cx="6294783" cy="1323439"/>
          </a:xfrm>
          <a:prstGeom prst="rect">
            <a:avLst/>
          </a:prstGeom>
          <a:noFill/>
        </p:spPr>
        <p:txBody>
          <a:bodyPr wrap="square" rtlCol="0">
            <a:spAutoFit/>
          </a:bodyPr>
          <a:lstStyle/>
          <a:p>
            <a:r>
              <a:rPr lang="en-US" sz="1600" b="1" dirty="0">
                <a:solidFill>
                  <a:schemeClr val="tx1"/>
                </a:solidFill>
                <a:latin typeface="Quicksand" panose="020B0604020202020204" charset="0"/>
              </a:rPr>
              <a:t>Flex Shift</a:t>
            </a:r>
            <a:r>
              <a:rPr lang="en-US" sz="1600" dirty="0">
                <a:solidFill>
                  <a:schemeClr val="tx1"/>
                </a:solidFill>
                <a:latin typeface="Quicksand" panose="020B0604020202020204" charset="0"/>
              </a:rPr>
              <a:t>: Scheduled or spontaneous time working off desk (when the calendar allows). Some students have regular, weekly Flex shifts where they work on off desk projects (inventories, media management, digital projects, etc.) while others ask for time off desk when they are having a particularly difficult day</a:t>
            </a:r>
          </a:p>
        </p:txBody>
      </p:sp>
      <p:grpSp>
        <p:nvGrpSpPr>
          <p:cNvPr id="4" name="Group 3">
            <a:extLst>
              <a:ext uri="{FF2B5EF4-FFF2-40B4-BE49-F238E27FC236}">
                <a16:creationId xmlns:a16="http://schemas.microsoft.com/office/drawing/2014/main" id="{02EF4584-DF3B-4252-AA1B-23D72CB4DEB0}"/>
              </a:ext>
            </a:extLst>
          </p:cNvPr>
          <p:cNvGrpSpPr/>
          <p:nvPr/>
        </p:nvGrpSpPr>
        <p:grpSpPr>
          <a:xfrm>
            <a:off x="6473687" y="1690025"/>
            <a:ext cx="2630556" cy="3355301"/>
            <a:chOff x="6559827" y="1809294"/>
            <a:chExt cx="2630556" cy="3355301"/>
          </a:xfrm>
        </p:grpSpPr>
        <p:sp>
          <p:nvSpPr>
            <p:cNvPr id="6" name="Rectangle: Rounded Corners 5">
              <a:extLst>
                <a:ext uri="{FF2B5EF4-FFF2-40B4-BE49-F238E27FC236}">
                  <a16:creationId xmlns:a16="http://schemas.microsoft.com/office/drawing/2014/main" id="{CF172BA9-50B1-4836-864D-1FD23562E147}"/>
                </a:ext>
              </a:extLst>
            </p:cNvPr>
            <p:cNvSpPr/>
            <p:nvPr/>
          </p:nvSpPr>
          <p:spPr>
            <a:xfrm>
              <a:off x="6559827" y="1809294"/>
              <a:ext cx="2630556" cy="3355301"/>
            </a:xfrm>
            <a:prstGeom prst="roundRect">
              <a:avLst/>
            </a:prstGeom>
            <a:blipFill>
              <a:blip r:embed="rId3"/>
              <a:srcRect/>
              <a:stretch>
                <a:fillRect t="-2000" b="-2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id="{EFACA6DA-2F8E-4005-8B7B-A2872ACF7A37}"/>
                </a:ext>
              </a:extLst>
            </p:cNvPr>
            <p:cNvSpPr/>
            <p:nvPr/>
          </p:nvSpPr>
          <p:spPr>
            <a:xfrm>
              <a:off x="6665049" y="3151414"/>
              <a:ext cx="2025528" cy="2013180"/>
            </a:xfrm>
            <a:custGeom>
              <a:avLst/>
              <a:gdLst>
                <a:gd name="connsiteX0" fmla="*/ 0 w 2025528"/>
                <a:gd name="connsiteY0" fmla="*/ 0 h 2013180"/>
                <a:gd name="connsiteX1" fmla="*/ 2025528 w 2025528"/>
                <a:gd name="connsiteY1" fmla="*/ 0 h 2013180"/>
                <a:gd name="connsiteX2" fmla="*/ 2025528 w 2025528"/>
                <a:gd name="connsiteY2" fmla="*/ 2013180 h 2013180"/>
                <a:gd name="connsiteX3" fmla="*/ 0 w 2025528"/>
                <a:gd name="connsiteY3" fmla="*/ 2013180 h 2013180"/>
                <a:gd name="connsiteX4" fmla="*/ 0 w 2025528"/>
                <a:gd name="connsiteY4" fmla="*/ 0 h 2013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528" h="2013180">
                  <a:moveTo>
                    <a:pt x="0" y="0"/>
                  </a:moveTo>
                  <a:lnTo>
                    <a:pt x="2025528" y="0"/>
                  </a:lnTo>
                  <a:lnTo>
                    <a:pt x="2025528" y="2013180"/>
                  </a:lnTo>
                  <a:lnTo>
                    <a:pt x="0" y="201318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b" anchorCtr="0">
              <a:noAutofit/>
            </a:bodyPr>
            <a:lstStyle/>
            <a:p>
              <a:pPr marL="0" lvl="0" indent="0" algn="l" defTabSz="2533650">
                <a:lnSpc>
                  <a:spcPct val="90000"/>
                </a:lnSpc>
                <a:spcBef>
                  <a:spcPct val="0"/>
                </a:spcBef>
                <a:spcAft>
                  <a:spcPct val="35000"/>
                </a:spcAft>
                <a:buNone/>
              </a:pPr>
              <a:endParaRPr lang="en-US" sz="5700" kern="12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35"/>
          <p:cNvSpPr txBox="1">
            <a:spLocks noGrp="1"/>
          </p:cNvSpPr>
          <p:nvPr>
            <p:ph type="title"/>
          </p:nvPr>
        </p:nvSpPr>
        <p:spPr>
          <a:xfrm>
            <a:off x="362191" y="2537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600" dirty="0"/>
              <a:t>Initiatives to support </a:t>
            </a:r>
            <a:r>
              <a:rPr lang="es" sz="3600" dirty="0">
                <a:solidFill>
                  <a:schemeClr val="accent1"/>
                </a:solidFill>
              </a:rPr>
              <a:t>Body</a:t>
            </a:r>
            <a:endParaRPr sz="3600" dirty="0">
              <a:solidFill>
                <a:schemeClr val="accent1"/>
              </a:solidFill>
            </a:endParaRPr>
          </a:p>
        </p:txBody>
      </p:sp>
      <p:sp>
        <p:nvSpPr>
          <p:cNvPr id="1029" name="Google Shape;1029;p35"/>
          <p:cNvSpPr txBox="1">
            <a:spLocks noGrp="1"/>
          </p:cNvSpPr>
          <p:nvPr>
            <p:ph type="body" idx="1"/>
          </p:nvPr>
        </p:nvSpPr>
        <p:spPr>
          <a:xfrm>
            <a:off x="322434" y="1185605"/>
            <a:ext cx="3891757" cy="34509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Safety Training Session</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On-Hand Snacks</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Yoga Mats and “Floor Time”</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Intermural Sports Team</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Student Employee Bookable Study Space</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Extra Eating Breaks</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t>Fidget Station</a:t>
            </a:r>
            <a:endParaRPr sz="1800" dirty="0"/>
          </a:p>
        </p:txBody>
      </p:sp>
      <p:sp>
        <p:nvSpPr>
          <p:cNvPr id="7" name="TextBox 6">
            <a:extLst>
              <a:ext uri="{FF2B5EF4-FFF2-40B4-BE49-F238E27FC236}">
                <a16:creationId xmlns:a16="http://schemas.microsoft.com/office/drawing/2014/main" id="{77DAD83E-3C1A-40F4-9C83-D749B1B854EE}"/>
              </a:ext>
            </a:extLst>
          </p:cNvPr>
          <p:cNvSpPr txBox="1"/>
          <p:nvPr/>
        </p:nvSpPr>
        <p:spPr>
          <a:xfrm>
            <a:off x="300418" y="3957895"/>
            <a:ext cx="8521148" cy="830997"/>
          </a:xfrm>
          <a:prstGeom prst="rect">
            <a:avLst/>
          </a:prstGeom>
          <a:noFill/>
        </p:spPr>
        <p:txBody>
          <a:bodyPr wrap="square" rtlCol="0">
            <a:spAutoFit/>
          </a:bodyPr>
          <a:lstStyle/>
          <a:p>
            <a:r>
              <a:rPr lang="en-US" sz="1600" b="1" dirty="0">
                <a:solidFill>
                  <a:schemeClr val="tx1"/>
                </a:solidFill>
                <a:latin typeface="Quicksand" panose="020B0604020202020204" charset="0"/>
              </a:rPr>
              <a:t>Yoga Mats</a:t>
            </a:r>
            <a:r>
              <a:rPr lang="en-US" sz="1600" dirty="0">
                <a:solidFill>
                  <a:schemeClr val="tx1"/>
                </a:solidFill>
                <a:latin typeface="Quicksand" panose="020B0604020202020204" charset="0"/>
              </a:rPr>
              <a:t>: We have two departmental yoga mats that student employees can use during their break or any time they might need one.  The mats are primarily for students to have “floor time” or grounding, which helps to calm thoughts and soothe anxiety. [2]</a:t>
            </a:r>
          </a:p>
        </p:txBody>
      </p:sp>
      <p:sp>
        <p:nvSpPr>
          <p:cNvPr id="11" name="Oval 10">
            <a:extLst>
              <a:ext uri="{FF2B5EF4-FFF2-40B4-BE49-F238E27FC236}">
                <a16:creationId xmlns:a16="http://schemas.microsoft.com/office/drawing/2014/main" id="{66F646DF-76B3-4066-8EBD-7134E72D809F}"/>
              </a:ext>
            </a:extLst>
          </p:cNvPr>
          <p:cNvSpPr/>
          <p:nvPr/>
        </p:nvSpPr>
        <p:spPr>
          <a:xfrm>
            <a:off x="4929811" y="646142"/>
            <a:ext cx="2928728" cy="3041374"/>
          </a:xfrm>
          <a:prstGeom prst="ellipse">
            <a:avLst/>
          </a:prstGeom>
          <a:blipFill>
            <a:blip r:embed="rId3"/>
            <a:srcRect/>
            <a:stretch>
              <a:fillRect l="-5000" r="-5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4496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50"/>
          <p:cNvSpPr txBox="1">
            <a:spLocks noGrp="1"/>
          </p:cNvSpPr>
          <p:nvPr>
            <p:ph type="title"/>
          </p:nvPr>
        </p:nvSpPr>
        <p:spPr>
          <a:xfrm>
            <a:off x="249546" y="153478"/>
            <a:ext cx="3898383" cy="107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600" dirty="0"/>
              <a:t>Initiatives to support </a:t>
            </a:r>
            <a:r>
              <a:rPr lang="es" sz="3600" dirty="0">
                <a:solidFill>
                  <a:schemeClr val="accent1"/>
                </a:solidFill>
              </a:rPr>
              <a:t>Spirit</a:t>
            </a:r>
            <a:endParaRPr sz="3600" dirty="0"/>
          </a:p>
        </p:txBody>
      </p:sp>
      <p:grpSp>
        <p:nvGrpSpPr>
          <p:cNvPr id="9" name="Group 8">
            <a:extLst>
              <a:ext uri="{FF2B5EF4-FFF2-40B4-BE49-F238E27FC236}">
                <a16:creationId xmlns:a16="http://schemas.microsoft.com/office/drawing/2014/main" id="{42CE1E5A-55A2-47A4-B1E0-F935FF85340D}"/>
              </a:ext>
            </a:extLst>
          </p:cNvPr>
          <p:cNvGrpSpPr/>
          <p:nvPr/>
        </p:nvGrpSpPr>
        <p:grpSpPr>
          <a:xfrm>
            <a:off x="-2779707" y="1157832"/>
            <a:ext cx="6595435" cy="3875648"/>
            <a:chOff x="-318339" y="2281451"/>
            <a:chExt cx="3578661" cy="2053987"/>
          </a:xfrm>
        </p:grpSpPr>
        <p:sp>
          <p:nvSpPr>
            <p:cNvPr id="10" name="Oval 9">
              <a:extLst>
                <a:ext uri="{FF2B5EF4-FFF2-40B4-BE49-F238E27FC236}">
                  <a16:creationId xmlns:a16="http://schemas.microsoft.com/office/drawing/2014/main" id="{B8E35EA6-BF8D-4AFF-BDC3-6484F270E570}"/>
                </a:ext>
              </a:extLst>
            </p:cNvPr>
            <p:cNvSpPr/>
            <p:nvPr/>
          </p:nvSpPr>
          <p:spPr>
            <a:xfrm>
              <a:off x="1222274" y="2777900"/>
              <a:ext cx="1557433" cy="1557538"/>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ircle: Hollow 10">
              <a:extLst>
                <a:ext uri="{FF2B5EF4-FFF2-40B4-BE49-F238E27FC236}">
                  <a16:creationId xmlns:a16="http://schemas.microsoft.com/office/drawing/2014/main" id="{CD769BD9-DD24-40AB-9EBE-DE75007EDC85}"/>
                </a:ext>
              </a:extLst>
            </p:cNvPr>
            <p:cNvSpPr/>
            <p:nvPr/>
          </p:nvSpPr>
          <p:spPr>
            <a:xfrm>
              <a:off x="2798317" y="2587700"/>
              <a:ext cx="462005" cy="462147"/>
            </a:xfrm>
            <a:prstGeom prst="donut">
              <a:avLst>
                <a:gd name="adj" fmla="val 746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E229263A-4FAA-4D37-B82D-5E9CA28F9BDD}"/>
                </a:ext>
              </a:extLst>
            </p:cNvPr>
            <p:cNvSpPr/>
            <p:nvPr/>
          </p:nvSpPr>
          <p:spPr>
            <a:xfrm>
              <a:off x="1276670" y="2837876"/>
              <a:ext cx="1437906" cy="1437791"/>
            </a:xfrm>
            <a:prstGeom prst="ellipse">
              <a:avLst/>
            </a:prstGeom>
            <a:blipFill>
              <a:blip r:embed="rId3"/>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A709E08E-C3C8-4F17-906C-A18D13DFF4A7}"/>
                </a:ext>
              </a:extLst>
            </p:cNvPr>
            <p:cNvSpPr/>
            <p:nvPr/>
          </p:nvSpPr>
          <p:spPr>
            <a:xfrm>
              <a:off x="-318339" y="2281451"/>
              <a:ext cx="2310742" cy="462147"/>
            </a:xfrm>
            <a:custGeom>
              <a:avLst/>
              <a:gdLst>
                <a:gd name="connsiteX0" fmla="*/ 0 w 2310742"/>
                <a:gd name="connsiteY0" fmla="*/ 0 h 462147"/>
                <a:gd name="connsiteX1" fmla="*/ 2310742 w 2310742"/>
                <a:gd name="connsiteY1" fmla="*/ 0 h 462147"/>
                <a:gd name="connsiteX2" fmla="*/ 2310742 w 2310742"/>
                <a:gd name="connsiteY2" fmla="*/ 462147 h 462147"/>
                <a:gd name="connsiteX3" fmla="*/ 0 w 2310742"/>
                <a:gd name="connsiteY3" fmla="*/ 462147 h 462147"/>
                <a:gd name="connsiteX4" fmla="*/ 0 w 2310742"/>
                <a:gd name="connsiteY4" fmla="*/ 0 h 46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42" h="462147">
                  <a:moveTo>
                    <a:pt x="0" y="0"/>
                  </a:moveTo>
                  <a:lnTo>
                    <a:pt x="2310742" y="0"/>
                  </a:lnTo>
                  <a:lnTo>
                    <a:pt x="2310742" y="462147"/>
                  </a:lnTo>
                  <a:lnTo>
                    <a:pt x="0" y="462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9370" tIns="39370" rIns="39370" bIns="3937" numCol="1" spcCol="1270" anchor="b" anchorCtr="0">
              <a:noAutofit/>
            </a:bodyPr>
            <a:lstStyle/>
            <a:p>
              <a:pPr marL="0" lvl="0" indent="0" algn="r" defTabSz="1377950">
                <a:lnSpc>
                  <a:spcPct val="90000"/>
                </a:lnSpc>
                <a:spcBef>
                  <a:spcPct val="0"/>
                </a:spcBef>
                <a:spcAft>
                  <a:spcPct val="35000"/>
                </a:spcAft>
                <a:buNone/>
              </a:pPr>
              <a:endParaRPr lang="en-US" sz="3100" kern="1200" dirty="0"/>
            </a:p>
          </p:txBody>
        </p:sp>
      </p:grpSp>
      <p:sp>
        <p:nvSpPr>
          <p:cNvPr id="15" name="TextBox 14">
            <a:extLst>
              <a:ext uri="{FF2B5EF4-FFF2-40B4-BE49-F238E27FC236}">
                <a16:creationId xmlns:a16="http://schemas.microsoft.com/office/drawing/2014/main" id="{63C2DCBF-7FB9-4441-958B-6211216DA7A0}"/>
              </a:ext>
            </a:extLst>
          </p:cNvPr>
          <p:cNvSpPr txBox="1"/>
          <p:nvPr/>
        </p:nvSpPr>
        <p:spPr>
          <a:xfrm>
            <a:off x="3815728" y="886641"/>
            <a:ext cx="4400121" cy="2308324"/>
          </a:xfrm>
          <a:prstGeom prst="rect">
            <a:avLst/>
          </a:prstGeom>
          <a:noFill/>
        </p:spPr>
        <p:txBody>
          <a:bodyPr wrap="square" rtlCol="0">
            <a:spAutoFit/>
          </a:bodyPr>
          <a:lstStyle/>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Comfort K9 Visits</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Relaxation Events (succulent planting, free coffee)</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Fantasy Football League</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March Madness Bracket Challenge</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Holiday Parties</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End of Year Celebration</a:t>
            </a:r>
          </a:p>
          <a:p>
            <a:pPr marL="457200" lvl="0" indent="-298450" algn="l" rtl="0">
              <a:spcBef>
                <a:spcPts val="0"/>
              </a:spcBef>
              <a:spcAft>
                <a:spcPts val="0"/>
              </a:spcAft>
              <a:buClr>
                <a:schemeClr val="accent6"/>
              </a:buClr>
              <a:buSzPts val="1100"/>
              <a:buFont typeface="Arial" panose="020B0604020202020204" pitchFamily="34" charset="0"/>
              <a:buChar char="•"/>
            </a:pPr>
            <a:r>
              <a:rPr lang="en-US" sz="1800" dirty="0">
                <a:solidFill>
                  <a:schemeClr val="bg2"/>
                </a:solidFill>
                <a:latin typeface="Quicksand" panose="020B0604020202020204" charset="0"/>
              </a:rPr>
              <a:t>Coloring Pages</a:t>
            </a:r>
          </a:p>
        </p:txBody>
      </p:sp>
      <p:sp>
        <p:nvSpPr>
          <p:cNvPr id="16" name="TextBox 15">
            <a:extLst>
              <a:ext uri="{FF2B5EF4-FFF2-40B4-BE49-F238E27FC236}">
                <a16:creationId xmlns:a16="http://schemas.microsoft.com/office/drawing/2014/main" id="{EF2BCD8C-5A2D-4CC0-80EA-E07DB533F05E}"/>
              </a:ext>
            </a:extLst>
          </p:cNvPr>
          <p:cNvSpPr txBox="1"/>
          <p:nvPr/>
        </p:nvSpPr>
        <p:spPr>
          <a:xfrm>
            <a:off x="3259890" y="3472029"/>
            <a:ext cx="4151562" cy="1569660"/>
          </a:xfrm>
          <a:prstGeom prst="rect">
            <a:avLst/>
          </a:prstGeom>
          <a:noFill/>
        </p:spPr>
        <p:txBody>
          <a:bodyPr wrap="square" rtlCol="0">
            <a:spAutoFit/>
          </a:bodyPr>
          <a:lstStyle/>
          <a:p>
            <a:r>
              <a:rPr lang="en-US" sz="1600" b="1" dirty="0">
                <a:solidFill>
                  <a:schemeClr val="tx1"/>
                </a:solidFill>
                <a:latin typeface="Quicksand" panose="020B0604020202020204" charset="0"/>
              </a:rPr>
              <a:t>Comfort K9</a:t>
            </a:r>
            <a:r>
              <a:rPr lang="en-US" sz="1600" dirty="0">
                <a:solidFill>
                  <a:schemeClr val="tx1"/>
                </a:solidFill>
                <a:latin typeface="Quicksand" panose="020B0604020202020204" charset="0"/>
              </a:rPr>
              <a:t>: We schedule time for one of our campus therapy and outreach dogs to visit student employees at the library.  The students can pet/interact with the dog, play games with her, and ask questions of her handler</a:t>
            </a:r>
          </a:p>
        </p:txBody>
      </p:sp>
    </p:spTree>
  </p:cSld>
  <p:clrMapOvr>
    <a:masterClrMapping/>
  </p:clrMapOvr>
</p:sld>
</file>

<file path=ppt/theme/theme1.xml><?xml version="1.0" encoding="utf-8"?>
<a:theme xmlns:a="http://schemas.openxmlformats.org/drawingml/2006/main" name="Simple Light">
  <a:themeElements>
    <a:clrScheme name="Simple Light">
      <a:dk1>
        <a:srgbClr val="47745D"/>
      </a:dk1>
      <a:lt1>
        <a:srgbClr val="FFFFFF"/>
      </a:lt1>
      <a:dk2>
        <a:srgbClr val="595959"/>
      </a:dk2>
      <a:lt2>
        <a:srgbClr val="A5A6A7"/>
      </a:lt2>
      <a:accent1>
        <a:srgbClr val="8FA78F"/>
      </a:accent1>
      <a:accent2>
        <a:srgbClr val="B8C5A0"/>
      </a:accent2>
      <a:accent3>
        <a:srgbClr val="CFDACD"/>
      </a:accent3>
      <a:accent4>
        <a:srgbClr val="9AB98C"/>
      </a:accent4>
      <a:accent5>
        <a:srgbClr val="6F8D74"/>
      </a:accent5>
      <a:accent6>
        <a:srgbClr val="8FA78F"/>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924</Words>
  <Application>Microsoft Office PowerPoint</Application>
  <PresentationFormat>On-screen Show (16:9)</PresentationFormat>
  <Paragraphs>98</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Oswald</vt:lpstr>
      <vt:lpstr>Quicksand</vt:lpstr>
      <vt:lpstr>Arial</vt:lpstr>
      <vt:lpstr>Gochi Hand</vt:lpstr>
      <vt:lpstr>Roboto Condensed</vt:lpstr>
      <vt:lpstr>Simple Light</vt:lpstr>
      <vt:lpstr>Caring for the Mind, Body, and Spirit: Cura Personalis in   Student Employment Practices</vt:lpstr>
      <vt:lpstr>Hesburgh Libraries</vt:lpstr>
      <vt:lpstr>Motivation &amp; Purpose</vt:lpstr>
      <vt:lpstr>So what is Cura Personalis?</vt:lpstr>
      <vt:lpstr>MIND</vt:lpstr>
      <vt:lpstr>Our Goals</vt:lpstr>
      <vt:lpstr>Initiatives to support Mind</vt:lpstr>
      <vt:lpstr>Initiatives to support Body</vt:lpstr>
      <vt:lpstr>Initiatives to support Spirit</vt:lpstr>
      <vt:lpstr>Results</vt:lpstr>
      <vt:lpstr>Student Employee Feedback</vt:lpstr>
      <vt:lpstr>References &amp;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Communication</dc:title>
  <dc:creator>Abby Vande Walle</dc:creator>
  <cp:lastModifiedBy>Abby Vande Walle</cp:lastModifiedBy>
  <cp:revision>49</cp:revision>
  <dcterms:modified xsi:type="dcterms:W3CDTF">2025-04-22T20:00:22Z</dcterms:modified>
</cp:coreProperties>
</file>