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3"/>
  </p:notes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856" autoAdjust="0"/>
    <p:restoredTop sz="94660"/>
  </p:normalViewPr>
  <p:slideViewPr>
    <p:cSldViewPr>
      <p:cViewPr varScale="1">
        <p:scale>
          <a:sx n="107" d="100"/>
          <a:sy n="107" d="100"/>
        </p:scale>
        <p:origin x="78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93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bg1"/>
                </a:solidFill>
              </a:rPr>
              <a:t>Social</a:t>
            </a:r>
            <a:r>
              <a:rPr lang="en-US" sz="2000" baseline="0" dirty="0">
                <a:solidFill>
                  <a:schemeClr val="bg1"/>
                </a:solidFill>
              </a:rPr>
              <a:t> Services Gap and the 2016 Democratic Vote (County Level)</a:t>
            </a:r>
            <a:endParaRPr lang="en-US" sz="20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13202099737532808"/>
          <c:y val="2.78745610610184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57150" cap="rnd">
                <a:solidFill>
                  <a:srgbClr val="000000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7.2871753099828032E-2"/>
                  <c:y val="-0.57872076006099726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/>
                      <a:t>y = -0.7543x + 32.879</a:t>
                    </a:r>
                    <a:endParaRPr lang="en-US" sz="1800" dirty="0">
                      <a:solidFill>
                        <a:schemeClr val="bg1">
                          <a:lumMod val="65000"/>
                        </a:schemeClr>
                      </a:solidFill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Difference3!$F$1:$F$3141</c:f>
              <c:numCache>
                <c:formatCode>General</c:formatCode>
                <c:ptCount val="3141"/>
                <c:pt idx="0">
                  <c:v>-3.2035499999999999</c:v>
                </c:pt>
                <c:pt idx="1">
                  <c:v>-1.42746</c:v>
                </c:pt>
                <c:pt idx="2">
                  <c:v>-1.9226300000000001</c:v>
                </c:pt>
                <c:pt idx="3">
                  <c:v>-6.4158499999999998</c:v>
                </c:pt>
                <c:pt idx="4">
                  <c:v>1.5190399999999999</c:v>
                </c:pt>
                <c:pt idx="5">
                  <c:v>2.1836099999999998</c:v>
                </c:pt>
                <c:pt idx="6">
                  <c:v>5.0566399999999998</c:v>
                </c:pt>
                <c:pt idx="7">
                  <c:v>-7.1297699999999997</c:v>
                </c:pt>
                <c:pt idx="8">
                  <c:v>-9.8551000000000002</c:v>
                </c:pt>
                <c:pt idx="9">
                  <c:v>6.0515800000000004</c:v>
                </c:pt>
                <c:pt idx="10">
                  <c:v>-8.8699100000000008</c:v>
                </c:pt>
                <c:pt idx="11">
                  <c:v>1.9641200000000001</c:v>
                </c:pt>
                <c:pt idx="12">
                  <c:v>-4.7803800000000001</c:v>
                </c:pt>
                <c:pt idx="13">
                  <c:v>-4.92814</c:v>
                </c:pt>
                <c:pt idx="14">
                  <c:v>-4.4476100000000001</c:v>
                </c:pt>
                <c:pt idx="15">
                  <c:v>3.7632500000000002</c:v>
                </c:pt>
                <c:pt idx="16">
                  <c:v>14.60501</c:v>
                </c:pt>
                <c:pt idx="17">
                  <c:v>-0.70093000000000005</c:v>
                </c:pt>
                <c:pt idx="18">
                  <c:v>-0.65441000000000005</c:v>
                </c:pt>
                <c:pt idx="19">
                  <c:v>-1.1817800000000001</c:v>
                </c:pt>
                <c:pt idx="20">
                  <c:v>-3.1530200000000002</c:v>
                </c:pt>
                <c:pt idx="21">
                  <c:v>2.6432600000000002</c:v>
                </c:pt>
                <c:pt idx="22">
                  <c:v>3.2462499999999999</c:v>
                </c:pt>
                <c:pt idx="23">
                  <c:v>4.89818</c:v>
                </c:pt>
                <c:pt idx="24">
                  <c:v>-9.6135900000000003</c:v>
                </c:pt>
                <c:pt idx="25">
                  <c:v>1.98177</c:v>
                </c:pt>
                <c:pt idx="26">
                  <c:v>-0.26540999999999998</c:v>
                </c:pt>
                <c:pt idx="27">
                  <c:v>4.9531400000000003</c:v>
                </c:pt>
                <c:pt idx="28">
                  <c:v>-3.5819800000000002</c:v>
                </c:pt>
                <c:pt idx="29">
                  <c:v>-0.29426999999999998</c:v>
                </c:pt>
                <c:pt idx="30">
                  <c:v>-14.52312</c:v>
                </c:pt>
                <c:pt idx="31">
                  <c:v>-1.7839100000000001</c:v>
                </c:pt>
                <c:pt idx="32">
                  <c:v>7.0824999999999996</c:v>
                </c:pt>
                <c:pt idx="33">
                  <c:v>4.9531599999999996</c:v>
                </c:pt>
                <c:pt idx="34">
                  <c:v>3.38598</c:v>
                </c:pt>
                <c:pt idx="35">
                  <c:v>3.9726900000000001</c:v>
                </c:pt>
                <c:pt idx="36">
                  <c:v>9.2053899999999995</c:v>
                </c:pt>
                <c:pt idx="37">
                  <c:v>2.0002300000000002</c:v>
                </c:pt>
                <c:pt idx="38">
                  <c:v>2.7400899999999999</c:v>
                </c:pt>
                <c:pt idx="39">
                  <c:v>7.1288099999999996</c:v>
                </c:pt>
                <c:pt idx="40">
                  <c:v>-18.140779999999999</c:v>
                </c:pt>
                <c:pt idx="41">
                  <c:v>0.16578000000000001</c:v>
                </c:pt>
                <c:pt idx="42">
                  <c:v>-2.1346599999999998</c:v>
                </c:pt>
                <c:pt idx="43">
                  <c:v>3.0416699999999999</c:v>
                </c:pt>
                <c:pt idx="44">
                  <c:v>0.38474000000000003</c:v>
                </c:pt>
                <c:pt idx="45">
                  <c:v>4.0065200000000001</c:v>
                </c:pt>
                <c:pt idx="46">
                  <c:v>-2.5788600000000002</c:v>
                </c:pt>
                <c:pt idx="47">
                  <c:v>2.4603999999999999</c:v>
                </c:pt>
                <c:pt idx="48">
                  <c:v>-2.4256099999999998</c:v>
                </c:pt>
                <c:pt idx="49">
                  <c:v>7.4154299999999997</c:v>
                </c:pt>
                <c:pt idx="50">
                  <c:v>-7.9747000000000003</c:v>
                </c:pt>
                <c:pt idx="51">
                  <c:v>5.5212300000000001</c:v>
                </c:pt>
                <c:pt idx="52">
                  <c:v>2.7071900000000002</c:v>
                </c:pt>
                <c:pt idx="53">
                  <c:v>2.8208500000000001</c:v>
                </c:pt>
                <c:pt idx="54">
                  <c:v>-10.953989999999999</c:v>
                </c:pt>
                <c:pt idx="55">
                  <c:v>5.0219399999999998</c:v>
                </c:pt>
                <c:pt idx="56">
                  <c:v>7.0903099999999997</c:v>
                </c:pt>
                <c:pt idx="57">
                  <c:v>-8.1851900000000004</c:v>
                </c:pt>
                <c:pt idx="58">
                  <c:v>-3.1289600000000002</c:v>
                </c:pt>
                <c:pt idx="59">
                  <c:v>0.55869000000000002</c:v>
                </c:pt>
                <c:pt idx="60">
                  <c:v>-3.4267500000000002</c:v>
                </c:pt>
                <c:pt idx="61">
                  <c:v>-10.418710000000001</c:v>
                </c:pt>
                <c:pt idx="62">
                  <c:v>-8.7631399999999999</c:v>
                </c:pt>
                <c:pt idx="63">
                  <c:v>3.3523900000000002</c:v>
                </c:pt>
                <c:pt idx="64">
                  <c:v>8.2525899999999996</c:v>
                </c:pt>
                <c:pt idx="65">
                  <c:v>-3.2384599999999999</c:v>
                </c:pt>
                <c:pt idx="66">
                  <c:v>-5.2635500000000004</c:v>
                </c:pt>
                <c:pt idx="67">
                  <c:v>-0.49506</c:v>
                </c:pt>
                <c:pt idx="68">
                  <c:v>0.22022</c:v>
                </c:pt>
                <c:pt idx="69">
                  <c:v>5.7669800000000002</c:v>
                </c:pt>
                <c:pt idx="70">
                  <c:v>0.83269000000000004</c:v>
                </c:pt>
                <c:pt idx="71">
                  <c:v>4.3959000000000001</c:v>
                </c:pt>
                <c:pt idx="72">
                  <c:v>5.2867899999999999</c:v>
                </c:pt>
                <c:pt idx="73">
                  <c:v>-2.7916599999999998</c:v>
                </c:pt>
                <c:pt idx="74">
                  <c:v>3.34178</c:v>
                </c:pt>
                <c:pt idx="75">
                  <c:v>4.3032500000000002</c:v>
                </c:pt>
                <c:pt idx="76">
                  <c:v>-6.2549299999999999</c:v>
                </c:pt>
                <c:pt idx="77">
                  <c:v>-5.7509899999999998</c:v>
                </c:pt>
                <c:pt idx="78">
                  <c:v>12.25475</c:v>
                </c:pt>
                <c:pt idx="79">
                  <c:v>1.41601</c:v>
                </c:pt>
                <c:pt idx="80">
                  <c:v>-0.77505999999999997</c:v>
                </c:pt>
                <c:pt idx="81">
                  <c:v>-3.8714400000000002</c:v>
                </c:pt>
                <c:pt idx="82">
                  <c:v>3.1488700000000001</c:v>
                </c:pt>
                <c:pt idx="83">
                  <c:v>-1.02477</c:v>
                </c:pt>
                <c:pt idx="84">
                  <c:v>9.9696800000000003</c:v>
                </c:pt>
                <c:pt idx="85">
                  <c:v>2.4972099999999999</c:v>
                </c:pt>
                <c:pt idx="86">
                  <c:v>-8.3598599999999994</c:v>
                </c:pt>
                <c:pt idx="87">
                  <c:v>-3.8558699999999999</c:v>
                </c:pt>
                <c:pt idx="88">
                  <c:v>5.6458000000000004</c:v>
                </c:pt>
                <c:pt idx="89">
                  <c:v>-8.3649100000000001</c:v>
                </c:pt>
                <c:pt idx="90">
                  <c:v>3.7454499999999999</c:v>
                </c:pt>
                <c:pt idx="91">
                  <c:v>-2.9559999999999999E-2</c:v>
                </c:pt>
                <c:pt idx="92">
                  <c:v>7.8605499999999999</c:v>
                </c:pt>
                <c:pt idx="93">
                  <c:v>5.71</c:v>
                </c:pt>
                <c:pt idx="94">
                  <c:v>4.2099099999999998</c:v>
                </c:pt>
                <c:pt idx="95">
                  <c:v>10.966189999999999</c:v>
                </c:pt>
                <c:pt idx="96">
                  <c:v>-0.71523999999999999</c:v>
                </c:pt>
                <c:pt idx="97">
                  <c:v>-3.5881500000000002</c:v>
                </c:pt>
                <c:pt idx="98">
                  <c:v>-0.61636000000000002</c:v>
                </c:pt>
                <c:pt idx="99">
                  <c:v>2.4386199999999998</c:v>
                </c:pt>
                <c:pt idx="100">
                  <c:v>-1.71129</c:v>
                </c:pt>
                <c:pt idx="101">
                  <c:v>-0.83140000000000003</c:v>
                </c:pt>
                <c:pt idx="102">
                  <c:v>-4.8477300000000003</c:v>
                </c:pt>
                <c:pt idx="103">
                  <c:v>1.9584999999999999</c:v>
                </c:pt>
                <c:pt idx="104">
                  <c:v>-5.1391099999999996</c:v>
                </c:pt>
                <c:pt idx="105">
                  <c:v>6.6534800000000001</c:v>
                </c:pt>
                <c:pt idx="106">
                  <c:v>7.3609299999999998</c:v>
                </c:pt>
                <c:pt idx="107">
                  <c:v>1.4394</c:v>
                </c:pt>
                <c:pt idx="108">
                  <c:v>2.6620900000000001</c:v>
                </c:pt>
                <c:pt idx="109">
                  <c:v>-7.4046500000000002</c:v>
                </c:pt>
                <c:pt idx="110">
                  <c:v>-3.0474399999999999</c:v>
                </c:pt>
                <c:pt idx="111">
                  <c:v>-0.82694000000000001</c:v>
                </c:pt>
                <c:pt idx="112">
                  <c:v>2.1003500000000002</c:v>
                </c:pt>
                <c:pt idx="113">
                  <c:v>8.1890599999999996</c:v>
                </c:pt>
                <c:pt idx="114">
                  <c:v>-6.8971900000000002</c:v>
                </c:pt>
                <c:pt idx="115">
                  <c:v>-3.54494</c:v>
                </c:pt>
                <c:pt idx="116">
                  <c:v>16.670829999999999</c:v>
                </c:pt>
                <c:pt idx="117">
                  <c:v>1.13666</c:v>
                </c:pt>
                <c:pt idx="118">
                  <c:v>1.7919099999999999</c:v>
                </c:pt>
                <c:pt idx="119">
                  <c:v>-11.25694</c:v>
                </c:pt>
                <c:pt idx="120">
                  <c:v>5.1108500000000001</c:v>
                </c:pt>
                <c:pt idx="121">
                  <c:v>-9.2165300000000006</c:v>
                </c:pt>
                <c:pt idx="122">
                  <c:v>-0.13883999999999999</c:v>
                </c:pt>
                <c:pt idx="123">
                  <c:v>2.6876899999999999</c:v>
                </c:pt>
                <c:pt idx="124">
                  <c:v>5.4555199999999999</c:v>
                </c:pt>
                <c:pt idx="125">
                  <c:v>-1.1077699999999999</c:v>
                </c:pt>
                <c:pt idx="126">
                  <c:v>-1.1788000000000001</c:v>
                </c:pt>
                <c:pt idx="127">
                  <c:v>0.15318000000000001</c:v>
                </c:pt>
                <c:pt idx="128">
                  <c:v>3.9092600000000002</c:v>
                </c:pt>
                <c:pt idx="129">
                  <c:v>-2.27237</c:v>
                </c:pt>
                <c:pt idx="130">
                  <c:v>4.3183699999999998</c:v>
                </c:pt>
                <c:pt idx="131">
                  <c:v>-5.1769499999999997</c:v>
                </c:pt>
                <c:pt idx="132">
                  <c:v>-3.6950699999999999</c:v>
                </c:pt>
                <c:pt idx="133">
                  <c:v>-2.2030000000000001E-2</c:v>
                </c:pt>
                <c:pt idx="134">
                  <c:v>-5.6315900000000001</c:v>
                </c:pt>
                <c:pt idx="135">
                  <c:v>2.4123199999999998</c:v>
                </c:pt>
                <c:pt idx="136">
                  <c:v>12.87406</c:v>
                </c:pt>
                <c:pt idx="137">
                  <c:v>-1.71974</c:v>
                </c:pt>
                <c:pt idx="138">
                  <c:v>-4.3433099999999998</c:v>
                </c:pt>
                <c:pt idx="139">
                  <c:v>2.6373600000000001</c:v>
                </c:pt>
                <c:pt idx="140">
                  <c:v>2.4931000000000001</c:v>
                </c:pt>
                <c:pt idx="141">
                  <c:v>-8.8506699999999991</c:v>
                </c:pt>
                <c:pt idx="142">
                  <c:v>-0.56079999999999997</c:v>
                </c:pt>
                <c:pt idx="143">
                  <c:v>3.0321500000000001</c:v>
                </c:pt>
                <c:pt idx="144">
                  <c:v>-0.41791</c:v>
                </c:pt>
                <c:pt idx="145">
                  <c:v>-3.0228700000000002</c:v>
                </c:pt>
                <c:pt idx="146">
                  <c:v>-0.72574000000000005</c:v>
                </c:pt>
                <c:pt idx="147">
                  <c:v>12.83568</c:v>
                </c:pt>
                <c:pt idx="148">
                  <c:v>-7.2281300000000002</c:v>
                </c:pt>
                <c:pt idx="149">
                  <c:v>-4.0648600000000004</c:v>
                </c:pt>
                <c:pt idx="150">
                  <c:v>-2.3752399999999998</c:v>
                </c:pt>
                <c:pt idx="151">
                  <c:v>-3.9280300000000001</c:v>
                </c:pt>
                <c:pt idx="152">
                  <c:v>-1.65411</c:v>
                </c:pt>
                <c:pt idx="153">
                  <c:v>-2.5967899999999999</c:v>
                </c:pt>
                <c:pt idx="154">
                  <c:v>0.52886999999999995</c:v>
                </c:pt>
                <c:pt idx="155">
                  <c:v>-1.90655</c:v>
                </c:pt>
                <c:pt idx="156">
                  <c:v>-4.7340799999999996</c:v>
                </c:pt>
                <c:pt idx="157">
                  <c:v>-6.7968799999999998</c:v>
                </c:pt>
                <c:pt idx="158">
                  <c:v>-0.54552</c:v>
                </c:pt>
                <c:pt idx="159">
                  <c:v>-2.1231</c:v>
                </c:pt>
                <c:pt idx="160">
                  <c:v>18.602730000000001</c:v>
                </c:pt>
                <c:pt idx="161">
                  <c:v>3.5246599999999999</c:v>
                </c:pt>
                <c:pt idx="162">
                  <c:v>1.44034</c:v>
                </c:pt>
                <c:pt idx="163">
                  <c:v>5.7650600000000001</c:v>
                </c:pt>
                <c:pt idx="164">
                  <c:v>-7.34185</c:v>
                </c:pt>
                <c:pt idx="165">
                  <c:v>-2.7442500000000001</c:v>
                </c:pt>
                <c:pt idx="166">
                  <c:v>-1.51969</c:v>
                </c:pt>
                <c:pt idx="167">
                  <c:v>6.8644499999999997</c:v>
                </c:pt>
                <c:pt idx="168">
                  <c:v>1.5571699999999999</c:v>
                </c:pt>
                <c:pt idx="169">
                  <c:v>-1.2578800000000001</c:v>
                </c:pt>
                <c:pt idx="170">
                  <c:v>2.2916699999999999</c:v>
                </c:pt>
                <c:pt idx="171">
                  <c:v>-0.75251000000000001</c:v>
                </c:pt>
                <c:pt idx="172">
                  <c:v>-2.96285</c:v>
                </c:pt>
                <c:pt idx="173">
                  <c:v>3.1801400000000002</c:v>
                </c:pt>
                <c:pt idx="174">
                  <c:v>0.11602</c:v>
                </c:pt>
                <c:pt idx="175">
                  <c:v>-3.7817699999999999</c:v>
                </c:pt>
                <c:pt idx="176">
                  <c:v>-4.7183999999999999</c:v>
                </c:pt>
                <c:pt idx="177">
                  <c:v>0.74589000000000005</c:v>
                </c:pt>
                <c:pt idx="178">
                  <c:v>-2.2513399999999999</c:v>
                </c:pt>
                <c:pt idx="179">
                  <c:v>-1.9998100000000001</c:v>
                </c:pt>
                <c:pt idx="180">
                  <c:v>-0.32253999999999999</c:v>
                </c:pt>
                <c:pt idx="181">
                  <c:v>9.6486800000000006</c:v>
                </c:pt>
                <c:pt idx="182">
                  <c:v>7.3937600000000003</c:v>
                </c:pt>
                <c:pt idx="183">
                  <c:v>3.36374</c:v>
                </c:pt>
                <c:pt idx="184">
                  <c:v>7.7197100000000001</c:v>
                </c:pt>
                <c:pt idx="185">
                  <c:v>6.3468600000000004</c:v>
                </c:pt>
                <c:pt idx="186">
                  <c:v>-1.00204</c:v>
                </c:pt>
                <c:pt idx="187">
                  <c:v>-7.0958100000000002</c:v>
                </c:pt>
                <c:pt idx="188">
                  <c:v>0.92208999999999997</c:v>
                </c:pt>
                <c:pt idx="189">
                  <c:v>1.6237900000000001</c:v>
                </c:pt>
                <c:pt idx="190">
                  <c:v>-1.66438</c:v>
                </c:pt>
                <c:pt idx="191">
                  <c:v>-0.53083000000000002</c:v>
                </c:pt>
                <c:pt idx="192">
                  <c:v>4.2276400000000001</c:v>
                </c:pt>
                <c:pt idx="193">
                  <c:v>2.4880399999999998</c:v>
                </c:pt>
                <c:pt idx="194">
                  <c:v>-2.4625400000000002</c:v>
                </c:pt>
                <c:pt idx="195">
                  <c:v>1.63263</c:v>
                </c:pt>
                <c:pt idx="196">
                  <c:v>-8.0560000000000007E-2</c:v>
                </c:pt>
                <c:pt idx="197">
                  <c:v>17.152889999999999</c:v>
                </c:pt>
                <c:pt idx="198">
                  <c:v>-0.75275999999999998</c:v>
                </c:pt>
                <c:pt idx="199">
                  <c:v>1.3497699999999999</c:v>
                </c:pt>
                <c:pt idx="200">
                  <c:v>5.6355700000000004</c:v>
                </c:pt>
                <c:pt idx="201">
                  <c:v>6.8783599999999998</c:v>
                </c:pt>
                <c:pt idx="202">
                  <c:v>-3.14011</c:v>
                </c:pt>
                <c:pt idx="203">
                  <c:v>-0.67145999999999995</c:v>
                </c:pt>
                <c:pt idx="204">
                  <c:v>3.04352</c:v>
                </c:pt>
                <c:pt idx="205">
                  <c:v>-1.1376999999999999</c:v>
                </c:pt>
                <c:pt idx="206">
                  <c:v>1.5074099999999999</c:v>
                </c:pt>
                <c:pt idx="207">
                  <c:v>-3.37168</c:v>
                </c:pt>
                <c:pt idx="208">
                  <c:v>-1.1572100000000001</c:v>
                </c:pt>
                <c:pt idx="209">
                  <c:v>8.32212</c:v>
                </c:pt>
                <c:pt idx="210">
                  <c:v>16.59252</c:v>
                </c:pt>
                <c:pt idx="211">
                  <c:v>0.22251000000000001</c:v>
                </c:pt>
                <c:pt idx="212">
                  <c:v>-7.0977300000000003</c:v>
                </c:pt>
                <c:pt idx="213">
                  <c:v>0.59933000000000003</c:v>
                </c:pt>
                <c:pt idx="214">
                  <c:v>5.4373899999999997</c:v>
                </c:pt>
                <c:pt idx="215">
                  <c:v>2.9428800000000002</c:v>
                </c:pt>
                <c:pt idx="216">
                  <c:v>15.486470000000001</c:v>
                </c:pt>
                <c:pt idx="217">
                  <c:v>0.63444999999999996</c:v>
                </c:pt>
                <c:pt idx="218">
                  <c:v>8.6517599999999995</c:v>
                </c:pt>
                <c:pt idx="219">
                  <c:v>3.6743000000000001</c:v>
                </c:pt>
                <c:pt idx="220">
                  <c:v>-1.1293500000000001</c:v>
                </c:pt>
                <c:pt idx="221">
                  <c:v>6.8617600000000003</c:v>
                </c:pt>
                <c:pt idx="222">
                  <c:v>9.5100000000000004E-2</c:v>
                </c:pt>
                <c:pt idx="223">
                  <c:v>-2.6048499999999999</c:v>
                </c:pt>
                <c:pt idx="224">
                  <c:v>2.7519999999999999E-2</c:v>
                </c:pt>
                <c:pt idx="225">
                  <c:v>0.75356999999999996</c:v>
                </c:pt>
                <c:pt idx="226">
                  <c:v>-2.9744700000000002</c:v>
                </c:pt>
                <c:pt idx="227">
                  <c:v>0.94325000000000003</c:v>
                </c:pt>
                <c:pt idx="228">
                  <c:v>3.4273199999999999</c:v>
                </c:pt>
                <c:pt idx="229">
                  <c:v>0.65398000000000001</c:v>
                </c:pt>
                <c:pt idx="230">
                  <c:v>11.09933</c:v>
                </c:pt>
                <c:pt idx="231">
                  <c:v>-2.07917</c:v>
                </c:pt>
                <c:pt idx="232">
                  <c:v>3.8192300000000001</c:v>
                </c:pt>
                <c:pt idx="233">
                  <c:v>-0.92035999999999996</c:v>
                </c:pt>
                <c:pt idx="234">
                  <c:v>8.2747299999999999</c:v>
                </c:pt>
                <c:pt idx="235">
                  <c:v>-1.00698</c:v>
                </c:pt>
                <c:pt idx="236">
                  <c:v>0.51273999999999997</c:v>
                </c:pt>
                <c:pt idx="237">
                  <c:v>11.212429999999999</c:v>
                </c:pt>
                <c:pt idx="238">
                  <c:v>17.656649999999999</c:v>
                </c:pt>
                <c:pt idx="239">
                  <c:v>-0.75561</c:v>
                </c:pt>
                <c:pt idx="240">
                  <c:v>3.6091600000000001</c:v>
                </c:pt>
                <c:pt idx="241">
                  <c:v>16.700579999999999</c:v>
                </c:pt>
                <c:pt idx="242">
                  <c:v>-3.4980099999999998</c:v>
                </c:pt>
                <c:pt idx="243">
                  <c:v>-8.405E-2</c:v>
                </c:pt>
                <c:pt idx="244">
                  <c:v>4.0817899999999998</c:v>
                </c:pt>
                <c:pt idx="245">
                  <c:v>5.6337700000000002</c:v>
                </c:pt>
                <c:pt idx="246">
                  <c:v>-0.12992000000000001</c:v>
                </c:pt>
                <c:pt idx="247">
                  <c:v>2.47532</c:v>
                </c:pt>
                <c:pt idx="248">
                  <c:v>1.20286</c:v>
                </c:pt>
                <c:pt idx="249">
                  <c:v>3.5935600000000001</c:v>
                </c:pt>
                <c:pt idx="250">
                  <c:v>-4.1467599999999996</c:v>
                </c:pt>
                <c:pt idx="251">
                  <c:v>9.8531899999999997</c:v>
                </c:pt>
                <c:pt idx="252">
                  <c:v>-0.5524</c:v>
                </c:pt>
                <c:pt idx="253">
                  <c:v>0.11430999999999999</c:v>
                </c:pt>
                <c:pt idx="254">
                  <c:v>-3.3344299999999998</c:v>
                </c:pt>
                <c:pt idx="255">
                  <c:v>4.8486200000000004</c:v>
                </c:pt>
                <c:pt idx="256">
                  <c:v>-6.2927299999999997</c:v>
                </c:pt>
                <c:pt idx="257">
                  <c:v>0.86428000000000005</c:v>
                </c:pt>
                <c:pt idx="258">
                  <c:v>4.1213499999999996</c:v>
                </c:pt>
                <c:pt idx="259">
                  <c:v>0.68232000000000004</c:v>
                </c:pt>
                <c:pt idx="260">
                  <c:v>-1.7552300000000001</c:v>
                </c:pt>
                <c:pt idx="261">
                  <c:v>5.48</c:v>
                </c:pt>
                <c:pt idx="262">
                  <c:v>1.56549</c:v>
                </c:pt>
                <c:pt idx="263">
                  <c:v>4.3979999999999998E-2</c:v>
                </c:pt>
                <c:pt idx="264">
                  <c:v>6.9201499999999996</c:v>
                </c:pt>
                <c:pt idx="265">
                  <c:v>-1.30294</c:v>
                </c:pt>
                <c:pt idx="266">
                  <c:v>8.7246600000000001</c:v>
                </c:pt>
                <c:pt idx="267">
                  <c:v>13.820460000000001</c:v>
                </c:pt>
                <c:pt idx="268">
                  <c:v>0.74421000000000004</c:v>
                </c:pt>
                <c:pt idx="269">
                  <c:v>1.31839</c:v>
                </c:pt>
                <c:pt idx="270">
                  <c:v>0.91500999999999999</c:v>
                </c:pt>
                <c:pt idx="271">
                  <c:v>-2.9431799999999999</c:v>
                </c:pt>
                <c:pt idx="272">
                  <c:v>-4.6956499999999997</c:v>
                </c:pt>
                <c:pt idx="273">
                  <c:v>11.640750000000001</c:v>
                </c:pt>
                <c:pt idx="274">
                  <c:v>3.4916700000000001</c:v>
                </c:pt>
                <c:pt idx="275">
                  <c:v>-3.5782699999999998</c:v>
                </c:pt>
                <c:pt idx="276">
                  <c:v>9.9548900000000007</c:v>
                </c:pt>
                <c:pt idx="277">
                  <c:v>-0.11466</c:v>
                </c:pt>
                <c:pt idx="278">
                  <c:v>-6.7004000000000001</c:v>
                </c:pt>
                <c:pt idx="279">
                  <c:v>2.5077699999999998</c:v>
                </c:pt>
                <c:pt idx="280">
                  <c:v>1.0824800000000001</c:v>
                </c:pt>
                <c:pt idx="281">
                  <c:v>-0.57987999999999995</c:v>
                </c:pt>
                <c:pt idx="282">
                  <c:v>8.7513400000000008</c:v>
                </c:pt>
                <c:pt idx="283">
                  <c:v>4.2272400000000001</c:v>
                </c:pt>
                <c:pt idx="284">
                  <c:v>-1.09117</c:v>
                </c:pt>
                <c:pt idx="285">
                  <c:v>-1.3806499999999999</c:v>
                </c:pt>
                <c:pt idx="286">
                  <c:v>-5.7517500000000004</c:v>
                </c:pt>
                <c:pt idx="287">
                  <c:v>7.1628400000000001</c:v>
                </c:pt>
                <c:pt idx="288">
                  <c:v>-2.62704</c:v>
                </c:pt>
                <c:pt idx="289">
                  <c:v>-1.9090199999999999</c:v>
                </c:pt>
                <c:pt idx="290">
                  <c:v>6.37669</c:v>
                </c:pt>
                <c:pt idx="291">
                  <c:v>2.2761200000000001</c:v>
                </c:pt>
                <c:pt idx="292">
                  <c:v>-5.1122800000000002</c:v>
                </c:pt>
                <c:pt idx="293">
                  <c:v>1.2454799999999999</c:v>
                </c:pt>
                <c:pt idx="294">
                  <c:v>0.25714999999999999</c:v>
                </c:pt>
                <c:pt idx="295">
                  <c:v>-0.11486</c:v>
                </c:pt>
                <c:pt idx="296">
                  <c:v>3.5386899999999999</c:v>
                </c:pt>
                <c:pt idx="297">
                  <c:v>0.35870000000000002</c:v>
                </c:pt>
                <c:pt idx="298">
                  <c:v>-1.10947</c:v>
                </c:pt>
                <c:pt idx="299">
                  <c:v>-0.26151999999999997</c:v>
                </c:pt>
                <c:pt idx="300">
                  <c:v>-1.9589099999999999</c:v>
                </c:pt>
                <c:pt idx="301">
                  <c:v>-0.40154000000000001</c:v>
                </c:pt>
                <c:pt idx="302">
                  <c:v>-4.5035100000000003</c:v>
                </c:pt>
                <c:pt idx="303">
                  <c:v>-3.66323</c:v>
                </c:pt>
                <c:pt idx="304">
                  <c:v>4.37561</c:v>
                </c:pt>
                <c:pt idx="305">
                  <c:v>-1.92553</c:v>
                </c:pt>
                <c:pt idx="306">
                  <c:v>0.70584000000000002</c:v>
                </c:pt>
                <c:pt idx="307">
                  <c:v>2.1348500000000001</c:v>
                </c:pt>
                <c:pt idx="308">
                  <c:v>2.73217</c:v>
                </c:pt>
                <c:pt idx="309">
                  <c:v>1.49651</c:v>
                </c:pt>
                <c:pt idx="310">
                  <c:v>-3.4592200000000002</c:v>
                </c:pt>
                <c:pt idx="311">
                  <c:v>4.3824899999999998</c:v>
                </c:pt>
                <c:pt idx="312">
                  <c:v>-5.8445499999999999</c:v>
                </c:pt>
                <c:pt idx="313">
                  <c:v>-0.75863000000000003</c:v>
                </c:pt>
                <c:pt idx="314">
                  <c:v>0.82630000000000003</c:v>
                </c:pt>
                <c:pt idx="315">
                  <c:v>4.1414400000000002</c:v>
                </c:pt>
                <c:pt idx="316">
                  <c:v>4.30213</c:v>
                </c:pt>
                <c:pt idx="317">
                  <c:v>-0.84175</c:v>
                </c:pt>
                <c:pt idx="318">
                  <c:v>2.7537199999999999</c:v>
                </c:pt>
                <c:pt idx="319">
                  <c:v>2.1381299999999999</c:v>
                </c:pt>
                <c:pt idx="320">
                  <c:v>3.2292399999999999</c:v>
                </c:pt>
                <c:pt idx="321">
                  <c:v>-2.1523599999999998</c:v>
                </c:pt>
                <c:pt idx="322">
                  <c:v>2.3463799999999999</c:v>
                </c:pt>
                <c:pt idx="323">
                  <c:v>-7.8170900000000003</c:v>
                </c:pt>
                <c:pt idx="324">
                  <c:v>-3.0193599999999998</c:v>
                </c:pt>
                <c:pt idx="325">
                  <c:v>5.2603</c:v>
                </c:pt>
                <c:pt idx="326">
                  <c:v>-11.68309</c:v>
                </c:pt>
                <c:pt idx="327">
                  <c:v>0.32301999999999997</c:v>
                </c:pt>
                <c:pt idx="328">
                  <c:v>4.3344399999999998</c:v>
                </c:pt>
                <c:pt idx="329">
                  <c:v>9.1022300000000005</c:v>
                </c:pt>
                <c:pt idx="330">
                  <c:v>0.87758000000000003</c:v>
                </c:pt>
                <c:pt idx="331">
                  <c:v>-2.2292700000000001</c:v>
                </c:pt>
                <c:pt idx="332">
                  <c:v>-0.69233</c:v>
                </c:pt>
                <c:pt idx="333">
                  <c:v>1.74837</c:v>
                </c:pt>
                <c:pt idx="334">
                  <c:v>-1.77759</c:v>
                </c:pt>
                <c:pt idx="335">
                  <c:v>-0.38571</c:v>
                </c:pt>
                <c:pt idx="336">
                  <c:v>-1.8832500000000001</c:v>
                </c:pt>
                <c:pt idx="337">
                  <c:v>1.97773</c:v>
                </c:pt>
                <c:pt idx="338">
                  <c:v>1.6938299999999999</c:v>
                </c:pt>
                <c:pt idx="339">
                  <c:v>13.522119999999999</c:v>
                </c:pt>
                <c:pt idx="340">
                  <c:v>-1.87249</c:v>
                </c:pt>
                <c:pt idx="341">
                  <c:v>-1.83327</c:v>
                </c:pt>
                <c:pt idx="342">
                  <c:v>-13.06775</c:v>
                </c:pt>
                <c:pt idx="343">
                  <c:v>2.5138199999999999</c:v>
                </c:pt>
                <c:pt idx="344">
                  <c:v>4.85663</c:v>
                </c:pt>
                <c:pt idx="345">
                  <c:v>-0.99556999999999995</c:v>
                </c:pt>
                <c:pt idx="346">
                  <c:v>2.3361499999999999</c:v>
                </c:pt>
                <c:pt idx="347">
                  <c:v>-4.9375099999999996</c:v>
                </c:pt>
                <c:pt idx="348">
                  <c:v>-2.02183</c:v>
                </c:pt>
                <c:pt idx="349">
                  <c:v>-3.26925</c:v>
                </c:pt>
                <c:pt idx="350">
                  <c:v>-0.93235999999999997</c:v>
                </c:pt>
                <c:pt idx="351">
                  <c:v>0.65610999999999997</c:v>
                </c:pt>
                <c:pt idx="352">
                  <c:v>-1.6505000000000001</c:v>
                </c:pt>
                <c:pt idx="353">
                  <c:v>1.7288300000000001</c:v>
                </c:pt>
                <c:pt idx="354">
                  <c:v>1.1479600000000001</c:v>
                </c:pt>
                <c:pt idx="355">
                  <c:v>0.31478</c:v>
                </c:pt>
                <c:pt idx="356">
                  <c:v>-0.79637000000000002</c:v>
                </c:pt>
                <c:pt idx="357">
                  <c:v>15.90851</c:v>
                </c:pt>
                <c:pt idx="358">
                  <c:v>6.51539</c:v>
                </c:pt>
                <c:pt idx="359">
                  <c:v>1.99027</c:v>
                </c:pt>
                <c:pt idx="360">
                  <c:v>-2.9462000000000002</c:v>
                </c:pt>
                <c:pt idx="361">
                  <c:v>1.7306699999999999</c:v>
                </c:pt>
                <c:pt idx="362">
                  <c:v>0.13345000000000001</c:v>
                </c:pt>
                <c:pt idx="363">
                  <c:v>1.12741</c:v>
                </c:pt>
                <c:pt idx="364">
                  <c:v>3.8918900000000001</c:v>
                </c:pt>
                <c:pt idx="365">
                  <c:v>-2.9713799999999999</c:v>
                </c:pt>
                <c:pt idx="366">
                  <c:v>7.8384999999999998</c:v>
                </c:pt>
                <c:pt idx="367">
                  <c:v>0.71548</c:v>
                </c:pt>
                <c:pt idx="368">
                  <c:v>0.25422</c:v>
                </c:pt>
                <c:pt idx="369">
                  <c:v>-1.34545</c:v>
                </c:pt>
                <c:pt idx="370">
                  <c:v>1.3836599999999999</c:v>
                </c:pt>
                <c:pt idx="371">
                  <c:v>-1.45105</c:v>
                </c:pt>
                <c:pt idx="372">
                  <c:v>-4.5335099999999997</c:v>
                </c:pt>
                <c:pt idx="373">
                  <c:v>-0.86839999999999995</c:v>
                </c:pt>
                <c:pt idx="374">
                  <c:v>-4.3499600000000003</c:v>
                </c:pt>
                <c:pt idx="375">
                  <c:v>4.5019299999999998</c:v>
                </c:pt>
                <c:pt idx="376">
                  <c:v>1.8212299999999999</c:v>
                </c:pt>
                <c:pt idx="377">
                  <c:v>-1.9602299999999999</c:v>
                </c:pt>
                <c:pt idx="378">
                  <c:v>2.1124100000000001</c:v>
                </c:pt>
                <c:pt idx="379">
                  <c:v>12.90429</c:v>
                </c:pt>
                <c:pt idx="380">
                  <c:v>3.9361799999999998</c:v>
                </c:pt>
                <c:pt idx="381">
                  <c:v>-0.35197000000000001</c:v>
                </c:pt>
                <c:pt idx="382">
                  <c:v>1.9126099999999999</c:v>
                </c:pt>
                <c:pt idx="383">
                  <c:v>1.2964599999999999</c:v>
                </c:pt>
                <c:pt idx="384">
                  <c:v>6.3216999999999999</c:v>
                </c:pt>
                <c:pt idx="385">
                  <c:v>-0.56486999999999998</c:v>
                </c:pt>
                <c:pt idx="386">
                  <c:v>-1.40371</c:v>
                </c:pt>
                <c:pt idx="387">
                  <c:v>-1.71292</c:v>
                </c:pt>
                <c:pt idx="388">
                  <c:v>-0.63436999999999999</c:v>
                </c:pt>
                <c:pt idx="389">
                  <c:v>-2.59979</c:v>
                </c:pt>
                <c:pt idx="390">
                  <c:v>0.40338000000000002</c:v>
                </c:pt>
                <c:pt idx="391">
                  <c:v>4.8197299999999998</c:v>
                </c:pt>
                <c:pt idx="392">
                  <c:v>3.4569999999999997E-2</c:v>
                </c:pt>
                <c:pt idx="393">
                  <c:v>10.629849999999999</c:v>
                </c:pt>
                <c:pt idx="394">
                  <c:v>1.17272</c:v>
                </c:pt>
                <c:pt idx="395">
                  <c:v>1.2335199999999999</c:v>
                </c:pt>
                <c:pt idx="396">
                  <c:v>-3.3047499999999999</c:v>
                </c:pt>
                <c:pt idx="397">
                  <c:v>-0.66590000000000005</c:v>
                </c:pt>
                <c:pt idx="398">
                  <c:v>-0.65620999999999996</c:v>
                </c:pt>
                <c:pt idx="399">
                  <c:v>6.23489</c:v>
                </c:pt>
                <c:pt idx="400">
                  <c:v>-1.4737899999999999</c:v>
                </c:pt>
                <c:pt idx="401">
                  <c:v>-1.6550100000000001</c:v>
                </c:pt>
                <c:pt idx="402">
                  <c:v>-2.35928</c:v>
                </c:pt>
                <c:pt idx="403">
                  <c:v>-2.0520399999999999</c:v>
                </c:pt>
                <c:pt idx="404">
                  <c:v>1.66465</c:v>
                </c:pt>
                <c:pt idx="405">
                  <c:v>4.1261799999999997</c:v>
                </c:pt>
                <c:pt idx="406">
                  <c:v>-1.5984100000000001</c:v>
                </c:pt>
                <c:pt idx="407">
                  <c:v>-4.8385499999999997</c:v>
                </c:pt>
                <c:pt idx="408">
                  <c:v>4.7771699999999999</c:v>
                </c:pt>
                <c:pt idx="409">
                  <c:v>1.7479100000000001</c:v>
                </c:pt>
                <c:pt idx="410">
                  <c:v>2.2261600000000001</c:v>
                </c:pt>
                <c:pt idx="411">
                  <c:v>3.5356000000000001</c:v>
                </c:pt>
                <c:pt idx="412">
                  <c:v>0.37920999999999999</c:v>
                </c:pt>
                <c:pt idx="413">
                  <c:v>5.3213299999999997</c:v>
                </c:pt>
                <c:pt idx="414">
                  <c:v>-2.1775899999999999</c:v>
                </c:pt>
                <c:pt idx="415">
                  <c:v>-5.4486999999999997</c:v>
                </c:pt>
                <c:pt idx="416">
                  <c:v>9.0149999999999994E-2</c:v>
                </c:pt>
                <c:pt idx="417">
                  <c:v>0.99802000000000002</c:v>
                </c:pt>
                <c:pt idx="418">
                  <c:v>8.5078999999999994</c:v>
                </c:pt>
                <c:pt idx="419">
                  <c:v>-1.9095800000000001</c:v>
                </c:pt>
                <c:pt idx="420">
                  <c:v>-1.1929099999999999</c:v>
                </c:pt>
                <c:pt idx="421">
                  <c:v>-2.3967900000000002</c:v>
                </c:pt>
                <c:pt idx="422">
                  <c:v>3.9189600000000002</c:v>
                </c:pt>
                <c:pt idx="423">
                  <c:v>3.6688399999999999</c:v>
                </c:pt>
                <c:pt idx="424">
                  <c:v>-1.6861200000000001</c:v>
                </c:pt>
                <c:pt idx="425">
                  <c:v>-1.8678699999999999</c:v>
                </c:pt>
                <c:pt idx="426">
                  <c:v>9.4196000000000009</c:v>
                </c:pt>
                <c:pt idx="427">
                  <c:v>-4.0983999999999998</c:v>
                </c:pt>
                <c:pt idx="428">
                  <c:v>3.78051</c:v>
                </c:pt>
                <c:pt idx="429">
                  <c:v>8.1098300000000005</c:v>
                </c:pt>
                <c:pt idx="430">
                  <c:v>2.4169</c:v>
                </c:pt>
                <c:pt idx="431">
                  <c:v>12.88036</c:v>
                </c:pt>
                <c:pt idx="432">
                  <c:v>-0.76661999999999997</c:v>
                </c:pt>
                <c:pt idx="433">
                  <c:v>-5.8501500000000002</c:v>
                </c:pt>
                <c:pt idx="434">
                  <c:v>-0.78056999999999999</c:v>
                </c:pt>
                <c:pt idx="435">
                  <c:v>2.3159399999999999</c:v>
                </c:pt>
                <c:pt idx="436">
                  <c:v>11.46034</c:v>
                </c:pt>
                <c:pt idx="437">
                  <c:v>-1.6629999999999999E-2</c:v>
                </c:pt>
                <c:pt idx="438">
                  <c:v>3.8318400000000001</c:v>
                </c:pt>
                <c:pt idx="439">
                  <c:v>0.53863000000000005</c:v>
                </c:pt>
                <c:pt idx="440">
                  <c:v>-1.3902000000000001</c:v>
                </c:pt>
                <c:pt idx="441">
                  <c:v>4.5850799999999996</c:v>
                </c:pt>
                <c:pt idx="442">
                  <c:v>-1.69319</c:v>
                </c:pt>
                <c:pt idx="443">
                  <c:v>-3.5927600000000002</c:v>
                </c:pt>
                <c:pt idx="444">
                  <c:v>22.647269999999999</c:v>
                </c:pt>
                <c:pt idx="445">
                  <c:v>0.74582000000000004</c:v>
                </c:pt>
                <c:pt idx="446">
                  <c:v>-2.2109100000000002</c:v>
                </c:pt>
                <c:pt idx="447">
                  <c:v>5.7829800000000002</c:v>
                </c:pt>
                <c:pt idx="448">
                  <c:v>12.87323</c:v>
                </c:pt>
                <c:pt idx="449">
                  <c:v>2.0860400000000001</c:v>
                </c:pt>
                <c:pt idx="450">
                  <c:v>-4.2948199999999996</c:v>
                </c:pt>
                <c:pt idx="451">
                  <c:v>-2.66934</c:v>
                </c:pt>
                <c:pt idx="452">
                  <c:v>1.3565100000000001</c:v>
                </c:pt>
                <c:pt idx="453">
                  <c:v>-3.38428</c:v>
                </c:pt>
                <c:pt idx="454">
                  <c:v>1.4466399999999999</c:v>
                </c:pt>
                <c:pt idx="455">
                  <c:v>-1.7440199999999999</c:v>
                </c:pt>
                <c:pt idx="456">
                  <c:v>1.9055800000000001</c:v>
                </c:pt>
                <c:pt idx="457">
                  <c:v>-1.4569099999999999</c:v>
                </c:pt>
                <c:pt idx="458">
                  <c:v>7.2995200000000002</c:v>
                </c:pt>
                <c:pt idx="459">
                  <c:v>5.7063600000000001</c:v>
                </c:pt>
                <c:pt idx="460">
                  <c:v>3.5407799999999998</c:v>
                </c:pt>
                <c:pt idx="461">
                  <c:v>-1.3132699999999999</c:v>
                </c:pt>
                <c:pt idx="462">
                  <c:v>-2.2698800000000001</c:v>
                </c:pt>
                <c:pt idx="463">
                  <c:v>1.7785899999999999</c:v>
                </c:pt>
                <c:pt idx="464">
                  <c:v>0.58460000000000001</c:v>
                </c:pt>
                <c:pt idx="465">
                  <c:v>-4.8599999999999997E-2</c:v>
                </c:pt>
                <c:pt idx="466">
                  <c:v>2.0540799999999999</c:v>
                </c:pt>
                <c:pt idx="467">
                  <c:v>0.85097999999999996</c:v>
                </c:pt>
                <c:pt idx="468">
                  <c:v>-6.8911899999999999</c:v>
                </c:pt>
                <c:pt idx="469">
                  <c:v>9.0067900000000005</c:v>
                </c:pt>
                <c:pt idx="470">
                  <c:v>3.8807700000000001</c:v>
                </c:pt>
                <c:pt idx="471">
                  <c:v>1.1716899999999999</c:v>
                </c:pt>
                <c:pt idx="472">
                  <c:v>19.15258</c:v>
                </c:pt>
                <c:pt idx="473">
                  <c:v>-3.4072900000000002</c:v>
                </c:pt>
                <c:pt idx="474">
                  <c:v>-0.68613000000000002</c:v>
                </c:pt>
                <c:pt idx="475">
                  <c:v>-3.7044100000000002</c:v>
                </c:pt>
                <c:pt idx="476">
                  <c:v>-0.90130999999999994</c:v>
                </c:pt>
                <c:pt idx="477">
                  <c:v>-6.0589199999999996</c:v>
                </c:pt>
                <c:pt idx="478">
                  <c:v>-0.61431000000000002</c:v>
                </c:pt>
                <c:pt idx="479">
                  <c:v>2.6775699999999998</c:v>
                </c:pt>
                <c:pt idx="480">
                  <c:v>2.3400500000000002</c:v>
                </c:pt>
                <c:pt idx="481">
                  <c:v>-1.72332</c:v>
                </c:pt>
                <c:pt idx="482">
                  <c:v>2.11076</c:v>
                </c:pt>
                <c:pt idx="483">
                  <c:v>-6.41092</c:v>
                </c:pt>
                <c:pt idx="484">
                  <c:v>-0.66944000000000004</c:v>
                </c:pt>
                <c:pt idx="485">
                  <c:v>-3.56473</c:v>
                </c:pt>
                <c:pt idx="486">
                  <c:v>0.76795000000000002</c:v>
                </c:pt>
                <c:pt idx="487">
                  <c:v>-0.41567999999999999</c:v>
                </c:pt>
                <c:pt idx="488">
                  <c:v>0.62053000000000003</c:v>
                </c:pt>
                <c:pt idx="489">
                  <c:v>2.0213700000000001</c:v>
                </c:pt>
                <c:pt idx="490">
                  <c:v>-6.2129999999999998E-2</c:v>
                </c:pt>
                <c:pt idx="491">
                  <c:v>7.2135199999999999</c:v>
                </c:pt>
                <c:pt idx="492">
                  <c:v>-0.18012</c:v>
                </c:pt>
                <c:pt idx="493">
                  <c:v>-0.20018</c:v>
                </c:pt>
                <c:pt idx="494">
                  <c:v>17.465019999999999</c:v>
                </c:pt>
                <c:pt idx="495">
                  <c:v>0.32074999999999998</c:v>
                </c:pt>
                <c:pt idx="496">
                  <c:v>1.73956</c:v>
                </c:pt>
                <c:pt idx="497">
                  <c:v>1.81782</c:v>
                </c:pt>
                <c:pt idx="498">
                  <c:v>6.1550000000000001E-2</c:v>
                </c:pt>
                <c:pt idx="499">
                  <c:v>2.9570599999999998</c:v>
                </c:pt>
                <c:pt idx="500">
                  <c:v>-3.9713400000000001</c:v>
                </c:pt>
                <c:pt idx="501">
                  <c:v>0.81733999999999996</c:v>
                </c:pt>
                <c:pt idx="502">
                  <c:v>-5.4142099999999997</c:v>
                </c:pt>
                <c:pt idx="503">
                  <c:v>-2.26444</c:v>
                </c:pt>
                <c:pt idx="504">
                  <c:v>2.62629</c:v>
                </c:pt>
                <c:pt idx="505">
                  <c:v>-3.13449</c:v>
                </c:pt>
                <c:pt idx="506">
                  <c:v>-4.0726899999999997</c:v>
                </c:pt>
                <c:pt idx="507">
                  <c:v>-0.40504000000000001</c:v>
                </c:pt>
                <c:pt idx="508">
                  <c:v>4.3445799999999997</c:v>
                </c:pt>
                <c:pt idx="509">
                  <c:v>-4.0135399999999999</c:v>
                </c:pt>
                <c:pt idx="510">
                  <c:v>-1.7862499999999999</c:v>
                </c:pt>
                <c:pt idx="511">
                  <c:v>-2.7364700000000002</c:v>
                </c:pt>
                <c:pt idx="512">
                  <c:v>9.3761100000000006</c:v>
                </c:pt>
                <c:pt idx="513">
                  <c:v>-4.1209499999999997</c:v>
                </c:pt>
                <c:pt idx="514">
                  <c:v>-1.6631100000000001</c:v>
                </c:pt>
                <c:pt idx="515">
                  <c:v>0.95848</c:v>
                </c:pt>
                <c:pt idx="516">
                  <c:v>0.35982999999999998</c:v>
                </c:pt>
                <c:pt idx="517">
                  <c:v>-3.34721</c:v>
                </c:pt>
                <c:pt idx="518">
                  <c:v>-0.43980999999999998</c:v>
                </c:pt>
                <c:pt idx="519">
                  <c:v>-2.1549800000000001</c:v>
                </c:pt>
                <c:pt idx="520">
                  <c:v>0.14443</c:v>
                </c:pt>
                <c:pt idx="521">
                  <c:v>-0.84845000000000004</c:v>
                </c:pt>
                <c:pt idx="522">
                  <c:v>-0.78747999999999996</c:v>
                </c:pt>
                <c:pt idx="523">
                  <c:v>-3.9113199999999999</c:v>
                </c:pt>
                <c:pt idx="524">
                  <c:v>1.33355</c:v>
                </c:pt>
                <c:pt idx="525">
                  <c:v>-0.31391000000000002</c:v>
                </c:pt>
                <c:pt idx="526">
                  <c:v>-1.9479900000000001</c:v>
                </c:pt>
                <c:pt idx="527">
                  <c:v>-2.7824</c:v>
                </c:pt>
                <c:pt idx="528">
                  <c:v>4.1324699999999996</c:v>
                </c:pt>
                <c:pt idx="529">
                  <c:v>1.3764700000000001</c:v>
                </c:pt>
                <c:pt idx="530">
                  <c:v>2.26403</c:v>
                </c:pt>
                <c:pt idx="531">
                  <c:v>-1.1856800000000001</c:v>
                </c:pt>
                <c:pt idx="532">
                  <c:v>-2.6157300000000001</c:v>
                </c:pt>
                <c:pt idx="533">
                  <c:v>3.9353400000000001</c:v>
                </c:pt>
                <c:pt idx="534">
                  <c:v>2.6534300000000002</c:v>
                </c:pt>
                <c:pt idx="535">
                  <c:v>2.5669599999999999</c:v>
                </c:pt>
                <c:pt idx="536">
                  <c:v>1.9495400000000001</c:v>
                </c:pt>
                <c:pt idx="537">
                  <c:v>5.0081899999999999</c:v>
                </c:pt>
                <c:pt idx="538">
                  <c:v>-7.6406400000000003</c:v>
                </c:pt>
                <c:pt idx="539">
                  <c:v>1.1062000000000001</c:v>
                </c:pt>
                <c:pt idx="540">
                  <c:v>-4.5838299999999998</c:v>
                </c:pt>
                <c:pt idx="541">
                  <c:v>20.15082</c:v>
                </c:pt>
                <c:pt idx="542">
                  <c:v>-2.35791</c:v>
                </c:pt>
                <c:pt idx="543">
                  <c:v>-4.4891800000000002</c:v>
                </c:pt>
                <c:pt idx="544">
                  <c:v>0.32024000000000002</c:v>
                </c:pt>
                <c:pt idx="545">
                  <c:v>2.5441099999999999</c:v>
                </c:pt>
                <c:pt idx="546">
                  <c:v>9.0653000000000006</c:v>
                </c:pt>
                <c:pt idx="547">
                  <c:v>-1.2204600000000001</c:v>
                </c:pt>
                <c:pt idx="548">
                  <c:v>-1.84459</c:v>
                </c:pt>
                <c:pt idx="549">
                  <c:v>0.54659999999999997</c:v>
                </c:pt>
                <c:pt idx="550">
                  <c:v>-3.07456</c:v>
                </c:pt>
                <c:pt idx="551">
                  <c:v>-8.3140300000000007</c:v>
                </c:pt>
                <c:pt idx="552">
                  <c:v>1.0161500000000001</c:v>
                </c:pt>
                <c:pt idx="553">
                  <c:v>3.71374</c:v>
                </c:pt>
                <c:pt idx="554">
                  <c:v>0.73602000000000001</c:v>
                </c:pt>
                <c:pt idx="555">
                  <c:v>2.2459699999999998</c:v>
                </c:pt>
                <c:pt idx="556">
                  <c:v>-4.1154099999999998</c:v>
                </c:pt>
                <c:pt idx="557">
                  <c:v>-2.6612100000000001</c:v>
                </c:pt>
                <c:pt idx="558">
                  <c:v>3.3895400000000002</c:v>
                </c:pt>
                <c:pt idx="559">
                  <c:v>16.897849999999998</c:v>
                </c:pt>
                <c:pt idx="560">
                  <c:v>6.9492799999999999</c:v>
                </c:pt>
                <c:pt idx="561">
                  <c:v>-6.6267699999999996</c:v>
                </c:pt>
                <c:pt idx="562">
                  <c:v>1.0540000000000001E-2</c:v>
                </c:pt>
                <c:pt idx="563">
                  <c:v>-0.75666</c:v>
                </c:pt>
                <c:pt idx="564">
                  <c:v>1.4068700000000001</c:v>
                </c:pt>
                <c:pt idx="565">
                  <c:v>1.8443400000000001</c:v>
                </c:pt>
                <c:pt idx="566">
                  <c:v>13.045</c:v>
                </c:pt>
                <c:pt idx="567">
                  <c:v>6.8522699999999999</c:v>
                </c:pt>
                <c:pt idx="568">
                  <c:v>2.9744000000000002</c:v>
                </c:pt>
                <c:pt idx="569">
                  <c:v>5.5517700000000003</c:v>
                </c:pt>
                <c:pt idx="570">
                  <c:v>1.9097500000000001</c:v>
                </c:pt>
                <c:pt idx="571">
                  <c:v>-6.2785900000000003</c:v>
                </c:pt>
                <c:pt idx="572">
                  <c:v>0.17297999999999999</c:v>
                </c:pt>
                <c:pt idx="573">
                  <c:v>-1.5430699999999999</c:v>
                </c:pt>
                <c:pt idx="574">
                  <c:v>2.8739499999999998</c:v>
                </c:pt>
                <c:pt idx="575">
                  <c:v>1.4419</c:v>
                </c:pt>
                <c:pt idx="576">
                  <c:v>-3.8284400000000001</c:v>
                </c:pt>
                <c:pt idx="577">
                  <c:v>1.67058</c:v>
                </c:pt>
                <c:pt idx="578">
                  <c:v>-0.85021999999999998</c:v>
                </c:pt>
                <c:pt idx="579">
                  <c:v>-1.9041999999999999</c:v>
                </c:pt>
                <c:pt idx="580">
                  <c:v>-5.8093000000000004</c:v>
                </c:pt>
                <c:pt idx="581">
                  <c:v>1.4868300000000001</c:v>
                </c:pt>
                <c:pt idx="582">
                  <c:v>-2.0675500000000002</c:v>
                </c:pt>
                <c:pt idx="583">
                  <c:v>-2.6700000000000002E-2</c:v>
                </c:pt>
                <c:pt idx="584">
                  <c:v>3.3374799999999998</c:v>
                </c:pt>
                <c:pt idx="585">
                  <c:v>3.1283500000000002</c:v>
                </c:pt>
                <c:pt idx="586">
                  <c:v>2.8171400000000002</c:v>
                </c:pt>
                <c:pt idx="587">
                  <c:v>-2.00868</c:v>
                </c:pt>
                <c:pt idx="588">
                  <c:v>1.9840899999999999</c:v>
                </c:pt>
                <c:pt idx="589">
                  <c:v>-0.55176999999999998</c:v>
                </c:pt>
                <c:pt idx="590">
                  <c:v>2.98889</c:v>
                </c:pt>
                <c:pt idx="591">
                  <c:v>0.65761999999999998</c:v>
                </c:pt>
                <c:pt idx="592">
                  <c:v>3.0561699999999998</c:v>
                </c:pt>
                <c:pt idx="593">
                  <c:v>-5.2934400000000004</c:v>
                </c:pt>
                <c:pt idx="594">
                  <c:v>1.44981</c:v>
                </c:pt>
                <c:pt idx="595">
                  <c:v>-3.7613099999999999</c:v>
                </c:pt>
                <c:pt idx="596">
                  <c:v>-7.7307600000000001</c:v>
                </c:pt>
                <c:pt idx="597">
                  <c:v>4.1111199999999997</c:v>
                </c:pt>
                <c:pt idx="598">
                  <c:v>-5.5439499999999997</c:v>
                </c:pt>
                <c:pt idx="599">
                  <c:v>-6.8303099999999999</c:v>
                </c:pt>
                <c:pt idx="600">
                  <c:v>-1.43913</c:v>
                </c:pt>
                <c:pt idx="601">
                  <c:v>8.9183599999999998</c:v>
                </c:pt>
                <c:pt idx="602">
                  <c:v>2.4753099999999999</c:v>
                </c:pt>
                <c:pt idx="603">
                  <c:v>1.20401</c:v>
                </c:pt>
                <c:pt idx="604">
                  <c:v>0.66751000000000005</c:v>
                </c:pt>
                <c:pt idx="605">
                  <c:v>-2.13605</c:v>
                </c:pt>
                <c:pt idx="606">
                  <c:v>5.0377400000000003</c:v>
                </c:pt>
                <c:pt idx="607">
                  <c:v>2.1795100000000001</c:v>
                </c:pt>
                <c:pt idx="608">
                  <c:v>6.1764999999999999</c:v>
                </c:pt>
                <c:pt idx="609">
                  <c:v>2.5770599999999999</c:v>
                </c:pt>
                <c:pt idx="610">
                  <c:v>-0.58411000000000002</c:v>
                </c:pt>
                <c:pt idx="611">
                  <c:v>-2.17266</c:v>
                </c:pt>
                <c:pt idx="612">
                  <c:v>-1.0414300000000001</c:v>
                </c:pt>
                <c:pt idx="613">
                  <c:v>2.1354700000000002</c:v>
                </c:pt>
                <c:pt idx="614">
                  <c:v>-2.7784900000000001</c:v>
                </c:pt>
                <c:pt idx="615">
                  <c:v>3.0885899999999999</c:v>
                </c:pt>
                <c:pt idx="616">
                  <c:v>0.65515999999999996</c:v>
                </c:pt>
                <c:pt idx="617">
                  <c:v>-2.8007</c:v>
                </c:pt>
                <c:pt idx="618">
                  <c:v>13.08764</c:v>
                </c:pt>
                <c:pt idx="619">
                  <c:v>-5.1687599999999998</c:v>
                </c:pt>
                <c:pt idx="620">
                  <c:v>-6.1388299999999996</c:v>
                </c:pt>
                <c:pt idx="621">
                  <c:v>4.0259799999999997</c:v>
                </c:pt>
                <c:pt idx="622">
                  <c:v>2.77162</c:v>
                </c:pt>
                <c:pt idx="623">
                  <c:v>-5.0655999999999999</c:v>
                </c:pt>
                <c:pt idx="624">
                  <c:v>1.94719</c:v>
                </c:pt>
                <c:pt idx="625">
                  <c:v>-4.3765999999999998</c:v>
                </c:pt>
                <c:pt idx="626">
                  <c:v>4.45763</c:v>
                </c:pt>
                <c:pt idx="627">
                  <c:v>9.7072599999999998</c:v>
                </c:pt>
                <c:pt idx="628">
                  <c:v>2.1565599999999998</c:v>
                </c:pt>
                <c:pt idx="629">
                  <c:v>2.1349999999999998</c:v>
                </c:pt>
                <c:pt idx="630">
                  <c:v>-1.2906</c:v>
                </c:pt>
                <c:pt idx="631">
                  <c:v>4.4683400000000004</c:v>
                </c:pt>
                <c:pt idx="632">
                  <c:v>1.15679</c:v>
                </c:pt>
                <c:pt idx="633">
                  <c:v>-5.0719099999999999</c:v>
                </c:pt>
                <c:pt idx="634">
                  <c:v>8.1439900000000005</c:v>
                </c:pt>
                <c:pt idx="635">
                  <c:v>-1.4091400000000001</c:v>
                </c:pt>
                <c:pt idx="636">
                  <c:v>12.008940000000001</c:v>
                </c:pt>
                <c:pt idx="637">
                  <c:v>-3.2105800000000002</c:v>
                </c:pt>
                <c:pt idx="638">
                  <c:v>-1.90866</c:v>
                </c:pt>
                <c:pt idx="639">
                  <c:v>-3.5740000000000001E-2</c:v>
                </c:pt>
                <c:pt idx="640">
                  <c:v>-7.2399999999999999E-3</c:v>
                </c:pt>
                <c:pt idx="641">
                  <c:v>-0.83514999999999995</c:v>
                </c:pt>
                <c:pt idx="642">
                  <c:v>5.4666199999999998</c:v>
                </c:pt>
                <c:pt idx="643">
                  <c:v>2.3731100000000001</c:v>
                </c:pt>
                <c:pt idx="644">
                  <c:v>-3.5199500000000001</c:v>
                </c:pt>
                <c:pt idx="645">
                  <c:v>-1.18007</c:v>
                </c:pt>
                <c:pt idx="646">
                  <c:v>2.0815700000000001</c:v>
                </c:pt>
                <c:pt idx="647">
                  <c:v>1.0701099999999999</c:v>
                </c:pt>
                <c:pt idx="648">
                  <c:v>15.87459</c:v>
                </c:pt>
                <c:pt idx="649">
                  <c:v>-3.0423100000000001</c:v>
                </c:pt>
                <c:pt idx="650">
                  <c:v>-3.4230200000000002</c:v>
                </c:pt>
                <c:pt idx="651">
                  <c:v>8.24831</c:v>
                </c:pt>
                <c:pt idx="652">
                  <c:v>8.0408799999999996</c:v>
                </c:pt>
                <c:pt idx="653">
                  <c:v>-4.0967799999999999</c:v>
                </c:pt>
                <c:pt idx="654">
                  <c:v>-0.85745000000000005</c:v>
                </c:pt>
                <c:pt idx="655">
                  <c:v>-2.75779</c:v>
                </c:pt>
                <c:pt idx="656">
                  <c:v>2.4233799999999999</c:v>
                </c:pt>
                <c:pt idx="657">
                  <c:v>2.04528</c:v>
                </c:pt>
                <c:pt idx="658">
                  <c:v>1.5060800000000001</c:v>
                </c:pt>
                <c:pt idx="659">
                  <c:v>4.0083500000000001</c:v>
                </c:pt>
                <c:pt idx="660">
                  <c:v>2.7381500000000001</c:v>
                </c:pt>
                <c:pt idx="661">
                  <c:v>-0.81059999999999999</c:v>
                </c:pt>
                <c:pt idx="662">
                  <c:v>8.24756</c:v>
                </c:pt>
                <c:pt idx="663">
                  <c:v>-2.9069999999999999E-2</c:v>
                </c:pt>
                <c:pt idx="664">
                  <c:v>-0.17224</c:v>
                </c:pt>
                <c:pt idx="665">
                  <c:v>-6.7796500000000002</c:v>
                </c:pt>
                <c:pt idx="666">
                  <c:v>4.9184000000000001</c:v>
                </c:pt>
                <c:pt idx="667">
                  <c:v>1.6620600000000001</c:v>
                </c:pt>
                <c:pt idx="668">
                  <c:v>2.2599300000000002</c:v>
                </c:pt>
                <c:pt idx="669">
                  <c:v>7.6346699999999998</c:v>
                </c:pt>
                <c:pt idx="670">
                  <c:v>3.9205399999999999</c:v>
                </c:pt>
                <c:pt idx="671">
                  <c:v>-4.2281300000000002</c:v>
                </c:pt>
                <c:pt idx="672">
                  <c:v>8.1259999999999999E-2</c:v>
                </c:pt>
                <c:pt idx="673">
                  <c:v>1.9841500000000001</c:v>
                </c:pt>
                <c:pt idx="674">
                  <c:v>4.4536899999999999</c:v>
                </c:pt>
                <c:pt idx="675">
                  <c:v>-0.96394999999999997</c:v>
                </c:pt>
                <c:pt idx="676">
                  <c:v>1.76576</c:v>
                </c:pt>
                <c:pt idx="677">
                  <c:v>8.6440000000000003E-2</c:v>
                </c:pt>
                <c:pt idx="678">
                  <c:v>0.17796999999999999</c:v>
                </c:pt>
                <c:pt idx="679">
                  <c:v>-0.40190999999999999</c:v>
                </c:pt>
                <c:pt idx="680">
                  <c:v>-7.3230000000000003E-2</c:v>
                </c:pt>
                <c:pt idx="681">
                  <c:v>2.4041100000000002</c:v>
                </c:pt>
                <c:pt idx="682">
                  <c:v>2.29277</c:v>
                </c:pt>
                <c:pt idx="683">
                  <c:v>5.2421699999999998</c:v>
                </c:pt>
                <c:pt idx="684">
                  <c:v>4.3768399999999996</c:v>
                </c:pt>
                <c:pt idx="685">
                  <c:v>-5.0139199999999997</c:v>
                </c:pt>
                <c:pt idx="686">
                  <c:v>-2.8246899999999999</c:v>
                </c:pt>
                <c:pt idx="687">
                  <c:v>-3.0944099999999999</c:v>
                </c:pt>
                <c:pt idx="688">
                  <c:v>5.3630899999999997</c:v>
                </c:pt>
                <c:pt idx="689">
                  <c:v>-1.6718500000000001</c:v>
                </c:pt>
                <c:pt idx="690">
                  <c:v>-0.57974000000000003</c:v>
                </c:pt>
                <c:pt idx="691">
                  <c:v>1.7502899999999999</c:v>
                </c:pt>
                <c:pt idx="692">
                  <c:v>3.23393</c:v>
                </c:pt>
                <c:pt idx="693">
                  <c:v>-1.8587</c:v>
                </c:pt>
                <c:pt idx="694">
                  <c:v>1.66079</c:v>
                </c:pt>
                <c:pt idx="695">
                  <c:v>-1.5570999999999999</c:v>
                </c:pt>
                <c:pt idx="696">
                  <c:v>3.6626500000000002</c:v>
                </c:pt>
                <c:pt idx="697">
                  <c:v>-2.2013400000000001</c:v>
                </c:pt>
                <c:pt idx="698">
                  <c:v>7.8366800000000003</c:v>
                </c:pt>
                <c:pt idx="699">
                  <c:v>-1.0582400000000001</c:v>
                </c:pt>
                <c:pt idx="700">
                  <c:v>8.5331200000000003</c:v>
                </c:pt>
                <c:pt idx="701">
                  <c:v>0.15676000000000001</c:v>
                </c:pt>
                <c:pt idx="702">
                  <c:v>-7.1489999999999998E-2</c:v>
                </c:pt>
                <c:pt idx="703">
                  <c:v>-5.6412599999999999</c:v>
                </c:pt>
                <c:pt idx="704">
                  <c:v>2.04684</c:v>
                </c:pt>
                <c:pt idx="705">
                  <c:v>-4.0757500000000002</c:v>
                </c:pt>
                <c:pt idx="706">
                  <c:v>2.6365599999999998</c:v>
                </c:pt>
                <c:pt idx="707">
                  <c:v>-4.13192</c:v>
                </c:pt>
                <c:pt idx="708">
                  <c:v>-4.8330700000000002</c:v>
                </c:pt>
                <c:pt idx="709">
                  <c:v>5.6182499999999997</c:v>
                </c:pt>
                <c:pt idx="710">
                  <c:v>9.8847000000000005</c:v>
                </c:pt>
                <c:pt idx="711">
                  <c:v>1.6302700000000001</c:v>
                </c:pt>
                <c:pt idx="712">
                  <c:v>0.96182000000000001</c:v>
                </c:pt>
                <c:pt idx="713">
                  <c:v>3.0317799999999999</c:v>
                </c:pt>
                <c:pt idx="714">
                  <c:v>1.9168499999999999</c:v>
                </c:pt>
                <c:pt idx="715">
                  <c:v>0.91076999999999997</c:v>
                </c:pt>
                <c:pt idx="716">
                  <c:v>1.1084000000000001</c:v>
                </c:pt>
                <c:pt idx="717">
                  <c:v>-5.05131</c:v>
                </c:pt>
                <c:pt idx="718">
                  <c:v>-11.14082</c:v>
                </c:pt>
                <c:pt idx="719">
                  <c:v>-4.2289899999999996</c:v>
                </c:pt>
                <c:pt idx="720">
                  <c:v>1.3217099999999999</c:v>
                </c:pt>
                <c:pt idx="721">
                  <c:v>0.24657000000000001</c:v>
                </c:pt>
                <c:pt idx="722">
                  <c:v>2.9472800000000001</c:v>
                </c:pt>
                <c:pt idx="723">
                  <c:v>-5.2026000000000003</c:v>
                </c:pt>
                <c:pt idx="724">
                  <c:v>-3.9735900000000002</c:v>
                </c:pt>
                <c:pt idx="725">
                  <c:v>3.22506</c:v>
                </c:pt>
                <c:pt idx="726">
                  <c:v>-1.7028300000000001</c:v>
                </c:pt>
                <c:pt idx="727">
                  <c:v>0.16877</c:v>
                </c:pt>
                <c:pt idx="728">
                  <c:v>0.94135000000000002</c:v>
                </c:pt>
                <c:pt idx="729">
                  <c:v>7.6289100000000003</c:v>
                </c:pt>
                <c:pt idx="730">
                  <c:v>-0.98284000000000005</c:v>
                </c:pt>
                <c:pt idx="731">
                  <c:v>3.6669</c:v>
                </c:pt>
                <c:pt idx="732">
                  <c:v>0.48565999999999998</c:v>
                </c:pt>
                <c:pt idx="733">
                  <c:v>-1.3264400000000001</c:v>
                </c:pt>
                <c:pt idx="734">
                  <c:v>8.8504500000000004</c:v>
                </c:pt>
                <c:pt idx="735">
                  <c:v>6.6284999999999998</c:v>
                </c:pt>
                <c:pt idx="736">
                  <c:v>-6.4637700000000002</c:v>
                </c:pt>
                <c:pt idx="737">
                  <c:v>0.12565000000000001</c:v>
                </c:pt>
                <c:pt idx="738">
                  <c:v>0.59103000000000006</c:v>
                </c:pt>
                <c:pt idx="739">
                  <c:v>11.97119</c:v>
                </c:pt>
                <c:pt idx="740">
                  <c:v>1.91601</c:v>
                </c:pt>
                <c:pt idx="741">
                  <c:v>-0.84279999999999999</c:v>
                </c:pt>
                <c:pt idx="742">
                  <c:v>16.018730000000001</c:v>
                </c:pt>
                <c:pt idx="743">
                  <c:v>3.4003899999999998</c:v>
                </c:pt>
                <c:pt idx="744">
                  <c:v>3.10019</c:v>
                </c:pt>
                <c:pt idx="745">
                  <c:v>0.77024000000000004</c:v>
                </c:pt>
                <c:pt idx="746">
                  <c:v>1.0742400000000001</c:v>
                </c:pt>
                <c:pt idx="747">
                  <c:v>0.82130000000000003</c:v>
                </c:pt>
                <c:pt idx="748">
                  <c:v>-0.24168999999999999</c:v>
                </c:pt>
                <c:pt idx="749">
                  <c:v>-0.19944000000000001</c:v>
                </c:pt>
                <c:pt idx="750">
                  <c:v>1.07955</c:v>
                </c:pt>
                <c:pt idx="751">
                  <c:v>7.71143</c:v>
                </c:pt>
                <c:pt idx="752">
                  <c:v>19.426970000000001</c:v>
                </c:pt>
                <c:pt idx="753">
                  <c:v>2.00149</c:v>
                </c:pt>
                <c:pt idx="754">
                  <c:v>-0.49869000000000002</c:v>
                </c:pt>
                <c:pt idx="755">
                  <c:v>4.4817299999999998</c:v>
                </c:pt>
                <c:pt idx="756">
                  <c:v>0.35126000000000002</c:v>
                </c:pt>
                <c:pt idx="757">
                  <c:v>-1.0133000000000001</c:v>
                </c:pt>
                <c:pt idx="758">
                  <c:v>10.49817</c:v>
                </c:pt>
                <c:pt idx="759">
                  <c:v>-1.05789</c:v>
                </c:pt>
                <c:pt idx="760">
                  <c:v>0.66032999999999997</c:v>
                </c:pt>
                <c:pt idx="761">
                  <c:v>-5.2546099999999996</c:v>
                </c:pt>
                <c:pt idx="762">
                  <c:v>-3.65578</c:v>
                </c:pt>
                <c:pt idx="763">
                  <c:v>13.78293</c:v>
                </c:pt>
                <c:pt idx="764">
                  <c:v>-4.9704899999999999</c:v>
                </c:pt>
                <c:pt idx="765">
                  <c:v>-0.49495</c:v>
                </c:pt>
                <c:pt idx="766">
                  <c:v>-0.58945999999999998</c:v>
                </c:pt>
                <c:pt idx="767">
                  <c:v>-0.76776999999999995</c:v>
                </c:pt>
                <c:pt idx="768">
                  <c:v>2.5630500000000001</c:v>
                </c:pt>
                <c:pt idx="769">
                  <c:v>5.6933100000000003</c:v>
                </c:pt>
                <c:pt idx="770">
                  <c:v>3.4899800000000001</c:v>
                </c:pt>
                <c:pt idx="771">
                  <c:v>-1.73068</c:v>
                </c:pt>
                <c:pt idx="772">
                  <c:v>4.0963599999999998</c:v>
                </c:pt>
                <c:pt idx="773">
                  <c:v>2.95601</c:v>
                </c:pt>
                <c:pt idx="774">
                  <c:v>-2.3488500000000001</c:v>
                </c:pt>
                <c:pt idx="775">
                  <c:v>-0.31028</c:v>
                </c:pt>
                <c:pt idx="776">
                  <c:v>-1.99698</c:v>
                </c:pt>
                <c:pt idx="777">
                  <c:v>6.2863199999999999</c:v>
                </c:pt>
                <c:pt idx="778">
                  <c:v>9.1636500000000005</c:v>
                </c:pt>
                <c:pt idx="779">
                  <c:v>-3.3635999999999999</c:v>
                </c:pt>
                <c:pt idx="780">
                  <c:v>3.9931299999999998</c:v>
                </c:pt>
                <c:pt idx="781">
                  <c:v>9.0880500000000008</c:v>
                </c:pt>
                <c:pt idx="782">
                  <c:v>2.4814699999999998</c:v>
                </c:pt>
                <c:pt idx="783">
                  <c:v>0.86067000000000005</c:v>
                </c:pt>
                <c:pt idx="784">
                  <c:v>3.61463</c:v>
                </c:pt>
                <c:pt idx="785">
                  <c:v>9.8379999999999995E-2</c:v>
                </c:pt>
                <c:pt idx="786">
                  <c:v>0.32090999999999997</c:v>
                </c:pt>
                <c:pt idx="787">
                  <c:v>-4.5384399999999996</c:v>
                </c:pt>
                <c:pt idx="788">
                  <c:v>1.90848</c:v>
                </c:pt>
                <c:pt idx="789">
                  <c:v>3.3698600000000001</c:v>
                </c:pt>
                <c:pt idx="790">
                  <c:v>-0.55264000000000002</c:v>
                </c:pt>
                <c:pt idx="791">
                  <c:v>-1.27478</c:v>
                </c:pt>
                <c:pt idx="792">
                  <c:v>3.4360599999999999</c:v>
                </c:pt>
                <c:pt idx="793">
                  <c:v>1.8029299999999999</c:v>
                </c:pt>
                <c:pt idx="794">
                  <c:v>4.2824</c:v>
                </c:pt>
                <c:pt idx="795">
                  <c:v>-1.16693</c:v>
                </c:pt>
                <c:pt idx="796">
                  <c:v>-1.8632500000000001</c:v>
                </c:pt>
                <c:pt idx="797">
                  <c:v>1.77078</c:v>
                </c:pt>
                <c:pt idx="798">
                  <c:v>-6.9196799999999996</c:v>
                </c:pt>
                <c:pt idx="799">
                  <c:v>7.9385599999999998</c:v>
                </c:pt>
                <c:pt idx="800">
                  <c:v>3.7281599999999999</c:v>
                </c:pt>
                <c:pt idx="801">
                  <c:v>0.39783000000000002</c:v>
                </c:pt>
                <c:pt idx="802">
                  <c:v>-3.0178099999999999</c:v>
                </c:pt>
                <c:pt idx="803">
                  <c:v>6.4558099999999996</c:v>
                </c:pt>
                <c:pt idx="804">
                  <c:v>2.4511099999999999</c:v>
                </c:pt>
                <c:pt idx="805">
                  <c:v>-1.3033600000000001</c:v>
                </c:pt>
                <c:pt idx="806">
                  <c:v>0.58547000000000005</c:v>
                </c:pt>
                <c:pt idx="807">
                  <c:v>5.8230199999999996</c:v>
                </c:pt>
                <c:pt idx="808">
                  <c:v>-1.9944999999999999</c:v>
                </c:pt>
                <c:pt idx="809">
                  <c:v>-4.5366400000000002</c:v>
                </c:pt>
                <c:pt idx="810">
                  <c:v>3.6749999999999998</c:v>
                </c:pt>
                <c:pt idx="811">
                  <c:v>2.50692</c:v>
                </c:pt>
                <c:pt idx="812">
                  <c:v>3.5551699999999999</c:v>
                </c:pt>
                <c:pt idx="813">
                  <c:v>-2.5367299999999999</c:v>
                </c:pt>
                <c:pt idx="814">
                  <c:v>-9.6860000000000002E-2</c:v>
                </c:pt>
                <c:pt idx="815">
                  <c:v>-2.3690699999999998</c:v>
                </c:pt>
                <c:pt idx="816">
                  <c:v>0.13965</c:v>
                </c:pt>
                <c:pt idx="817">
                  <c:v>-0.75934000000000001</c:v>
                </c:pt>
                <c:pt idx="818">
                  <c:v>3.9988899999999998</c:v>
                </c:pt>
                <c:pt idx="819">
                  <c:v>15.33633</c:v>
                </c:pt>
                <c:pt idx="820">
                  <c:v>2.1249699999999998</c:v>
                </c:pt>
                <c:pt idx="821">
                  <c:v>6.1251600000000002</c:v>
                </c:pt>
                <c:pt idx="822">
                  <c:v>1.9695</c:v>
                </c:pt>
                <c:pt idx="823">
                  <c:v>0.46483999999999998</c:v>
                </c:pt>
                <c:pt idx="824">
                  <c:v>1.47454</c:v>
                </c:pt>
                <c:pt idx="825">
                  <c:v>2.1165099999999999</c:v>
                </c:pt>
                <c:pt idx="826">
                  <c:v>0.52739000000000003</c:v>
                </c:pt>
                <c:pt idx="827">
                  <c:v>1.6618599999999999</c:v>
                </c:pt>
                <c:pt idx="828">
                  <c:v>1.2700800000000001</c:v>
                </c:pt>
                <c:pt idx="829">
                  <c:v>-0.35537000000000002</c:v>
                </c:pt>
                <c:pt idx="830">
                  <c:v>-1.56379</c:v>
                </c:pt>
                <c:pt idx="831">
                  <c:v>2.40509</c:v>
                </c:pt>
                <c:pt idx="832">
                  <c:v>-0.39695999999999998</c:v>
                </c:pt>
                <c:pt idx="833">
                  <c:v>-1.32422</c:v>
                </c:pt>
                <c:pt idx="834">
                  <c:v>0.38390000000000002</c:v>
                </c:pt>
                <c:pt idx="835">
                  <c:v>-2.6688999999999998</c:v>
                </c:pt>
                <c:pt idx="836">
                  <c:v>8.8565400000000007</c:v>
                </c:pt>
                <c:pt idx="837">
                  <c:v>-0.77771000000000001</c:v>
                </c:pt>
                <c:pt idx="838">
                  <c:v>-1.63872</c:v>
                </c:pt>
                <c:pt idx="839">
                  <c:v>-2.50834</c:v>
                </c:pt>
                <c:pt idx="840">
                  <c:v>2.0304700000000002</c:v>
                </c:pt>
                <c:pt idx="841">
                  <c:v>-0.36987999999999999</c:v>
                </c:pt>
                <c:pt idx="842">
                  <c:v>-5.8749999999999997E-2</c:v>
                </c:pt>
                <c:pt idx="843">
                  <c:v>-2.7854199999999998</c:v>
                </c:pt>
                <c:pt idx="844">
                  <c:v>4.3</c:v>
                </c:pt>
                <c:pt idx="845">
                  <c:v>5.28972</c:v>
                </c:pt>
                <c:pt idx="846">
                  <c:v>3.4008799999999999</c:v>
                </c:pt>
                <c:pt idx="847">
                  <c:v>3.0304000000000002</c:v>
                </c:pt>
                <c:pt idx="848">
                  <c:v>-3.2278099999999998</c:v>
                </c:pt>
                <c:pt idx="849">
                  <c:v>-1.81959</c:v>
                </c:pt>
                <c:pt idx="850">
                  <c:v>-1.3619000000000001</c:v>
                </c:pt>
                <c:pt idx="851">
                  <c:v>5.9603299999999999</c:v>
                </c:pt>
                <c:pt idx="852">
                  <c:v>4.6308100000000003</c:v>
                </c:pt>
                <c:pt idx="853">
                  <c:v>3.1897600000000002</c:v>
                </c:pt>
                <c:pt idx="854">
                  <c:v>2.9653</c:v>
                </c:pt>
                <c:pt idx="855">
                  <c:v>-1.7238599999999999</c:v>
                </c:pt>
                <c:pt idx="856">
                  <c:v>-7.3137699999999999</c:v>
                </c:pt>
                <c:pt idx="857">
                  <c:v>7.5399999999999995E-2</c:v>
                </c:pt>
                <c:pt idx="858">
                  <c:v>-0.29261999999999999</c:v>
                </c:pt>
                <c:pt idx="859">
                  <c:v>-5.99838</c:v>
                </c:pt>
                <c:pt idx="860">
                  <c:v>7.0807000000000002</c:v>
                </c:pt>
                <c:pt idx="861">
                  <c:v>6.1342800000000004</c:v>
                </c:pt>
                <c:pt idx="862">
                  <c:v>-5.5174799999999999</c:v>
                </c:pt>
                <c:pt idx="863">
                  <c:v>-0.56579000000000002</c:v>
                </c:pt>
                <c:pt idx="864">
                  <c:v>-1.3304199999999999</c:v>
                </c:pt>
                <c:pt idx="865">
                  <c:v>2.1764999999999999</c:v>
                </c:pt>
                <c:pt idx="866">
                  <c:v>1.2892999999999999</c:v>
                </c:pt>
                <c:pt idx="867">
                  <c:v>-8.3049999999999999E-2</c:v>
                </c:pt>
                <c:pt idx="868">
                  <c:v>-1.80264</c:v>
                </c:pt>
                <c:pt idx="869">
                  <c:v>-0.42967</c:v>
                </c:pt>
                <c:pt idx="870">
                  <c:v>11.87757</c:v>
                </c:pt>
                <c:pt idx="871">
                  <c:v>3.68363</c:v>
                </c:pt>
                <c:pt idx="872">
                  <c:v>4.3427699999999998</c:v>
                </c:pt>
                <c:pt idx="873">
                  <c:v>3.4311099999999999</c:v>
                </c:pt>
                <c:pt idx="874">
                  <c:v>6.1019500000000004</c:v>
                </c:pt>
                <c:pt idx="875">
                  <c:v>0.90475000000000005</c:v>
                </c:pt>
                <c:pt idx="876">
                  <c:v>-2.8260700000000001</c:v>
                </c:pt>
                <c:pt idx="877">
                  <c:v>-4.5628900000000003</c:v>
                </c:pt>
                <c:pt idx="878">
                  <c:v>-2.9016099999999998</c:v>
                </c:pt>
                <c:pt idx="879">
                  <c:v>-1.40655</c:v>
                </c:pt>
                <c:pt idx="880">
                  <c:v>-4.6644699999999997</c:v>
                </c:pt>
                <c:pt idx="881">
                  <c:v>0.14931</c:v>
                </c:pt>
                <c:pt idx="882">
                  <c:v>-2.3194699999999999</c:v>
                </c:pt>
                <c:pt idx="883">
                  <c:v>2.0019300000000002</c:v>
                </c:pt>
                <c:pt idx="884">
                  <c:v>-2.4873599999999998</c:v>
                </c:pt>
                <c:pt idx="885">
                  <c:v>2.96285</c:v>
                </c:pt>
                <c:pt idx="886">
                  <c:v>2.0275300000000001</c:v>
                </c:pt>
                <c:pt idx="887">
                  <c:v>0.29391</c:v>
                </c:pt>
                <c:pt idx="888">
                  <c:v>-0.10864</c:v>
                </c:pt>
                <c:pt idx="889">
                  <c:v>0.38911000000000001</c:v>
                </c:pt>
                <c:pt idx="890">
                  <c:v>-0.12399</c:v>
                </c:pt>
                <c:pt idx="891">
                  <c:v>-1.2322500000000001</c:v>
                </c:pt>
                <c:pt idx="892">
                  <c:v>1.9995000000000001</c:v>
                </c:pt>
                <c:pt idx="893">
                  <c:v>-0.76551999999999998</c:v>
                </c:pt>
                <c:pt idx="894">
                  <c:v>-4.1951999999999998</c:v>
                </c:pt>
                <c:pt idx="895">
                  <c:v>4.1689999999999998E-2</c:v>
                </c:pt>
                <c:pt idx="896">
                  <c:v>0.58879000000000004</c:v>
                </c:pt>
                <c:pt idx="897">
                  <c:v>-0.54047000000000001</c:v>
                </c:pt>
                <c:pt idx="898">
                  <c:v>2.5299399999999999</c:v>
                </c:pt>
                <c:pt idx="899">
                  <c:v>-1.46207</c:v>
                </c:pt>
                <c:pt idx="900">
                  <c:v>7.2278099999999998</c:v>
                </c:pt>
                <c:pt idx="901">
                  <c:v>-5.5530499999999998</c:v>
                </c:pt>
                <c:pt idx="902">
                  <c:v>1.38571</c:v>
                </c:pt>
                <c:pt idx="903">
                  <c:v>1.67794</c:v>
                </c:pt>
                <c:pt idx="904">
                  <c:v>1.62951</c:v>
                </c:pt>
                <c:pt idx="905">
                  <c:v>-1.6445000000000001</c:v>
                </c:pt>
                <c:pt idx="906">
                  <c:v>0.18995999999999999</c:v>
                </c:pt>
                <c:pt idx="907">
                  <c:v>2.5953599999999999</c:v>
                </c:pt>
                <c:pt idx="908">
                  <c:v>-1.6457900000000001</c:v>
                </c:pt>
                <c:pt idx="909">
                  <c:v>4.4646999999999997</c:v>
                </c:pt>
                <c:pt idx="910">
                  <c:v>3.6194199999999999</c:v>
                </c:pt>
                <c:pt idx="911">
                  <c:v>0.97219999999999995</c:v>
                </c:pt>
                <c:pt idx="912">
                  <c:v>6.15733</c:v>
                </c:pt>
                <c:pt idx="913">
                  <c:v>3.1661600000000001</c:v>
                </c:pt>
                <c:pt idx="914">
                  <c:v>-5.6408500000000004</c:v>
                </c:pt>
                <c:pt idx="915">
                  <c:v>2.6957300000000002</c:v>
                </c:pt>
                <c:pt idx="916">
                  <c:v>1.9818100000000001</c:v>
                </c:pt>
                <c:pt idx="917">
                  <c:v>-1.366E-2</c:v>
                </c:pt>
                <c:pt idx="918">
                  <c:v>-3.4405899999999998</c:v>
                </c:pt>
                <c:pt idx="919">
                  <c:v>-2.0892400000000002</c:v>
                </c:pt>
                <c:pt idx="920">
                  <c:v>-2.1563099999999999</c:v>
                </c:pt>
                <c:pt idx="921">
                  <c:v>0.97699999999999998</c:v>
                </c:pt>
                <c:pt idx="922">
                  <c:v>-0.58835999999999999</c:v>
                </c:pt>
                <c:pt idx="923">
                  <c:v>1.27285</c:v>
                </c:pt>
                <c:pt idx="924">
                  <c:v>4.0456099999999999</c:v>
                </c:pt>
                <c:pt idx="925">
                  <c:v>0.55764000000000002</c:v>
                </c:pt>
                <c:pt idx="926">
                  <c:v>-0.36875999999999998</c:v>
                </c:pt>
                <c:pt idx="927">
                  <c:v>-0.87324999999999997</c:v>
                </c:pt>
                <c:pt idx="928">
                  <c:v>-3.24892</c:v>
                </c:pt>
                <c:pt idx="929">
                  <c:v>6.2784199999999997</c:v>
                </c:pt>
                <c:pt idx="930">
                  <c:v>4.6817399999999996</c:v>
                </c:pt>
                <c:pt idx="931">
                  <c:v>-0.95331999999999995</c:v>
                </c:pt>
                <c:pt idx="932">
                  <c:v>-2.3505199999999999</c:v>
                </c:pt>
                <c:pt idx="933">
                  <c:v>1.9120299999999999</c:v>
                </c:pt>
                <c:pt idx="934">
                  <c:v>0.75299000000000005</c:v>
                </c:pt>
                <c:pt idx="935">
                  <c:v>0.86119000000000001</c:v>
                </c:pt>
                <c:pt idx="936">
                  <c:v>3.9045700000000001</c:v>
                </c:pt>
                <c:pt idx="937">
                  <c:v>-0.91932999999999998</c:v>
                </c:pt>
                <c:pt idx="938">
                  <c:v>3.1291500000000001</c:v>
                </c:pt>
                <c:pt idx="939">
                  <c:v>-2.7807499999999998</c:v>
                </c:pt>
                <c:pt idx="940">
                  <c:v>2.2917200000000002</c:v>
                </c:pt>
                <c:pt idx="941">
                  <c:v>-0.26118000000000002</c:v>
                </c:pt>
                <c:pt idx="942">
                  <c:v>-0.73158999999999996</c:v>
                </c:pt>
                <c:pt idx="943">
                  <c:v>-2.4378700000000002</c:v>
                </c:pt>
                <c:pt idx="944">
                  <c:v>6.9299400000000002</c:v>
                </c:pt>
                <c:pt idx="945">
                  <c:v>2.0665200000000001</c:v>
                </c:pt>
                <c:pt idx="946">
                  <c:v>3.8490600000000001</c:v>
                </c:pt>
                <c:pt idx="947">
                  <c:v>1.9367099999999999</c:v>
                </c:pt>
                <c:pt idx="948">
                  <c:v>1.3951800000000001</c:v>
                </c:pt>
                <c:pt idx="949">
                  <c:v>-1.8207599999999999</c:v>
                </c:pt>
                <c:pt idx="950">
                  <c:v>-0.42575000000000002</c:v>
                </c:pt>
                <c:pt idx="951">
                  <c:v>1.2497</c:v>
                </c:pt>
                <c:pt idx="952">
                  <c:v>1.74987</c:v>
                </c:pt>
                <c:pt idx="953">
                  <c:v>-2.4994299999999998</c:v>
                </c:pt>
                <c:pt idx="954">
                  <c:v>14.502319999999999</c:v>
                </c:pt>
                <c:pt idx="955">
                  <c:v>0.22463</c:v>
                </c:pt>
                <c:pt idx="956">
                  <c:v>-6.8279999999999993E-2</c:v>
                </c:pt>
                <c:pt idx="957">
                  <c:v>1.11839</c:v>
                </c:pt>
                <c:pt idx="958">
                  <c:v>-1.75274</c:v>
                </c:pt>
                <c:pt idx="959">
                  <c:v>3.2891699999999999</c:v>
                </c:pt>
                <c:pt idx="960">
                  <c:v>2.22356</c:v>
                </c:pt>
                <c:pt idx="961">
                  <c:v>-0.94308999999999998</c:v>
                </c:pt>
                <c:pt idx="962">
                  <c:v>2.87595</c:v>
                </c:pt>
                <c:pt idx="963">
                  <c:v>-0.36664000000000002</c:v>
                </c:pt>
                <c:pt idx="964">
                  <c:v>1.4499200000000001</c:v>
                </c:pt>
                <c:pt idx="965">
                  <c:v>5.5906500000000001</c:v>
                </c:pt>
                <c:pt idx="966">
                  <c:v>4.2220500000000003</c:v>
                </c:pt>
                <c:pt idx="967">
                  <c:v>0.29286000000000001</c:v>
                </c:pt>
                <c:pt idx="968">
                  <c:v>3.59857</c:v>
                </c:pt>
                <c:pt idx="969">
                  <c:v>0.15476999999999999</c:v>
                </c:pt>
                <c:pt idx="970">
                  <c:v>0.8145</c:v>
                </c:pt>
                <c:pt idx="971">
                  <c:v>2.1585899999999998</c:v>
                </c:pt>
                <c:pt idx="972">
                  <c:v>1.1332100000000001</c:v>
                </c:pt>
                <c:pt idx="973">
                  <c:v>1.70574</c:v>
                </c:pt>
                <c:pt idx="974">
                  <c:v>5.1559200000000001</c:v>
                </c:pt>
                <c:pt idx="975">
                  <c:v>6.0069999999999998E-2</c:v>
                </c:pt>
                <c:pt idx="976">
                  <c:v>3.74213</c:v>
                </c:pt>
                <c:pt idx="977">
                  <c:v>3.4218199999999999</c:v>
                </c:pt>
                <c:pt idx="978">
                  <c:v>4.4137500000000003</c:v>
                </c:pt>
                <c:pt idx="979">
                  <c:v>0.64395999999999998</c:v>
                </c:pt>
                <c:pt idx="980">
                  <c:v>1.2535000000000001</c:v>
                </c:pt>
                <c:pt idx="981">
                  <c:v>-1.0993999999999999</c:v>
                </c:pt>
                <c:pt idx="982">
                  <c:v>-1.7413400000000001</c:v>
                </c:pt>
                <c:pt idx="983">
                  <c:v>7.2699800000000003</c:v>
                </c:pt>
                <c:pt idx="984">
                  <c:v>2.1332800000000001</c:v>
                </c:pt>
                <c:pt idx="985">
                  <c:v>1.93299</c:v>
                </c:pt>
                <c:pt idx="986">
                  <c:v>-3.4818099999999998</c:v>
                </c:pt>
                <c:pt idx="987">
                  <c:v>5.2637499999999999</c:v>
                </c:pt>
                <c:pt idx="988">
                  <c:v>0.23938999999999999</c:v>
                </c:pt>
                <c:pt idx="989">
                  <c:v>4.4545199999999996</c:v>
                </c:pt>
                <c:pt idx="990">
                  <c:v>0.71919999999999995</c:v>
                </c:pt>
                <c:pt idx="991">
                  <c:v>-0.57648999999999995</c:v>
                </c:pt>
                <c:pt idx="992">
                  <c:v>2.8656700000000002</c:v>
                </c:pt>
                <c:pt idx="993">
                  <c:v>-0.99483999999999995</c:v>
                </c:pt>
                <c:pt idx="994">
                  <c:v>-5.3810799999999999</c:v>
                </c:pt>
                <c:pt idx="995">
                  <c:v>1.12554</c:v>
                </c:pt>
                <c:pt idx="996">
                  <c:v>0.42099999999999999</c:v>
                </c:pt>
                <c:pt idx="997">
                  <c:v>1.9174599999999999</c:v>
                </c:pt>
                <c:pt idx="998">
                  <c:v>0.42351</c:v>
                </c:pt>
                <c:pt idx="999">
                  <c:v>13.019410000000001</c:v>
                </c:pt>
                <c:pt idx="1000">
                  <c:v>1.60714</c:v>
                </c:pt>
                <c:pt idx="1001">
                  <c:v>4.6343100000000002</c:v>
                </c:pt>
                <c:pt idx="1002">
                  <c:v>0.79237000000000002</c:v>
                </c:pt>
                <c:pt idx="1003">
                  <c:v>-4.7104900000000001</c:v>
                </c:pt>
                <c:pt idx="1004">
                  <c:v>1.2947900000000001</c:v>
                </c:pt>
                <c:pt idx="1005">
                  <c:v>6.0186500000000001</c:v>
                </c:pt>
                <c:pt idx="1006">
                  <c:v>9.5823499999999999</c:v>
                </c:pt>
                <c:pt idx="1007">
                  <c:v>-0.23929</c:v>
                </c:pt>
                <c:pt idx="1008">
                  <c:v>-3.06894</c:v>
                </c:pt>
                <c:pt idx="1009">
                  <c:v>-1.5720499999999999</c:v>
                </c:pt>
                <c:pt idx="1010">
                  <c:v>1.10547</c:v>
                </c:pt>
                <c:pt idx="1011">
                  <c:v>5.7503500000000001</c:v>
                </c:pt>
                <c:pt idx="1012">
                  <c:v>0.59179000000000004</c:v>
                </c:pt>
                <c:pt idx="1013">
                  <c:v>2.4456699999999998</c:v>
                </c:pt>
                <c:pt idx="1014">
                  <c:v>-0.59609999999999996</c:v>
                </c:pt>
                <c:pt idx="1015">
                  <c:v>3.2938000000000001</c:v>
                </c:pt>
                <c:pt idx="1016">
                  <c:v>-1.56084</c:v>
                </c:pt>
                <c:pt idx="1017">
                  <c:v>3.8455499999999998</c:v>
                </c:pt>
                <c:pt idx="1018">
                  <c:v>1.34866</c:v>
                </c:pt>
                <c:pt idx="1019">
                  <c:v>3.01654</c:v>
                </c:pt>
                <c:pt idx="1020">
                  <c:v>2.4592200000000002</c:v>
                </c:pt>
                <c:pt idx="1021">
                  <c:v>-0.52997000000000005</c:v>
                </c:pt>
                <c:pt idx="1022">
                  <c:v>2.6678199999999999</c:v>
                </c:pt>
                <c:pt idx="1023">
                  <c:v>1.4689000000000001</c:v>
                </c:pt>
                <c:pt idx="1024">
                  <c:v>2.4755099999999999</c:v>
                </c:pt>
                <c:pt idx="1025">
                  <c:v>6.5842700000000001</c:v>
                </c:pt>
                <c:pt idx="1026">
                  <c:v>2.90259</c:v>
                </c:pt>
                <c:pt idx="1027">
                  <c:v>-1.7817799999999999</c:v>
                </c:pt>
                <c:pt idx="1028">
                  <c:v>7.5164799999999996</c:v>
                </c:pt>
                <c:pt idx="1029">
                  <c:v>-1.7601599999999999</c:v>
                </c:pt>
                <c:pt idx="1030">
                  <c:v>5.23712</c:v>
                </c:pt>
                <c:pt idx="1031">
                  <c:v>-1.7233499999999999</c:v>
                </c:pt>
                <c:pt idx="1032">
                  <c:v>5.6160600000000001</c:v>
                </c:pt>
                <c:pt idx="1033">
                  <c:v>5.28728</c:v>
                </c:pt>
                <c:pt idx="1034">
                  <c:v>-1.4051100000000001</c:v>
                </c:pt>
                <c:pt idx="1035">
                  <c:v>-2.9687700000000001</c:v>
                </c:pt>
                <c:pt idx="1036">
                  <c:v>1.4718</c:v>
                </c:pt>
                <c:pt idx="1037">
                  <c:v>-0.50244999999999995</c:v>
                </c:pt>
                <c:pt idx="1038">
                  <c:v>4.0442099999999996</c:v>
                </c:pt>
                <c:pt idx="1039">
                  <c:v>1.8674599999999999</c:v>
                </c:pt>
                <c:pt idx="1040">
                  <c:v>-0.50814999999999999</c:v>
                </c:pt>
                <c:pt idx="1041">
                  <c:v>-1.26989</c:v>
                </c:pt>
                <c:pt idx="1042">
                  <c:v>2.2407599999999999</c:v>
                </c:pt>
                <c:pt idx="1043">
                  <c:v>3.13504</c:v>
                </c:pt>
                <c:pt idx="1044">
                  <c:v>-1.4994099999999999</c:v>
                </c:pt>
                <c:pt idx="1045">
                  <c:v>1.6433</c:v>
                </c:pt>
                <c:pt idx="1046">
                  <c:v>-4.4493900000000002</c:v>
                </c:pt>
                <c:pt idx="1047">
                  <c:v>5.05802</c:v>
                </c:pt>
                <c:pt idx="1048">
                  <c:v>-7.7083899999999996</c:v>
                </c:pt>
                <c:pt idx="1049">
                  <c:v>4.3877199999999998</c:v>
                </c:pt>
                <c:pt idx="1050">
                  <c:v>3.79738</c:v>
                </c:pt>
                <c:pt idx="1051">
                  <c:v>-2.3693200000000001</c:v>
                </c:pt>
                <c:pt idx="1052">
                  <c:v>3.9309500000000002</c:v>
                </c:pt>
                <c:pt idx="1053">
                  <c:v>2.2947000000000002</c:v>
                </c:pt>
                <c:pt idx="1054">
                  <c:v>-1.6174200000000001</c:v>
                </c:pt>
                <c:pt idx="1055">
                  <c:v>0.37458000000000002</c:v>
                </c:pt>
                <c:pt idx="1056">
                  <c:v>-0.64566000000000001</c:v>
                </c:pt>
                <c:pt idx="1057">
                  <c:v>4.1283500000000002</c:v>
                </c:pt>
                <c:pt idx="1058">
                  <c:v>3.5099100000000001</c:v>
                </c:pt>
                <c:pt idx="1059">
                  <c:v>1.44015</c:v>
                </c:pt>
                <c:pt idx="1060">
                  <c:v>0.98545000000000005</c:v>
                </c:pt>
                <c:pt idx="1061">
                  <c:v>6.2787699999999997</c:v>
                </c:pt>
                <c:pt idx="1062">
                  <c:v>1.3186899999999999</c:v>
                </c:pt>
                <c:pt idx="1063">
                  <c:v>-0.35248000000000002</c:v>
                </c:pt>
                <c:pt idx="1064">
                  <c:v>4.9951499999999998</c:v>
                </c:pt>
                <c:pt idx="1065">
                  <c:v>5.1616200000000001</c:v>
                </c:pt>
                <c:pt idx="1066">
                  <c:v>3.2219999999999999E-2</c:v>
                </c:pt>
                <c:pt idx="1067">
                  <c:v>-6.2719899999999997</c:v>
                </c:pt>
                <c:pt idx="1068">
                  <c:v>4.8815400000000002</c:v>
                </c:pt>
                <c:pt idx="1069">
                  <c:v>-2.6876699999999998</c:v>
                </c:pt>
                <c:pt idx="1070">
                  <c:v>2.2620399999999998</c:v>
                </c:pt>
                <c:pt idx="1071">
                  <c:v>1.7624200000000001</c:v>
                </c:pt>
                <c:pt idx="1072">
                  <c:v>-2.2795899999999998</c:v>
                </c:pt>
                <c:pt idx="1073">
                  <c:v>1.7875399999999999</c:v>
                </c:pt>
                <c:pt idx="1074">
                  <c:v>4.4698900000000004</c:v>
                </c:pt>
                <c:pt idx="1075">
                  <c:v>3.4216700000000002</c:v>
                </c:pt>
                <c:pt idx="1076">
                  <c:v>-1.01112</c:v>
                </c:pt>
                <c:pt idx="1077">
                  <c:v>0.13142000000000001</c:v>
                </c:pt>
                <c:pt idx="1078">
                  <c:v>0.72619</c:v>
                </c:pt>
                <c:pt idx="1079">
                  <c:v>-0.59377000000000002</c:v>
                </c:pt>
                <c:pt idx="1080">
                  <c:v>3.19495</c:v>
                </c:pt>
                <c:pt idx="1081">
                  <c:v>-1.4755199999999999</c:v>
                </c:pt>
                <c:pt idx="1082">
                  <c:v>4.2091099999999999</c:v>
                </c:pt>
                <c:pt idx="1083">
                  <c:v>-0.63290999999999997</c:v>
                </c:pt>
                <c:pt idx="1084">
                  <c:v>-2.8046899999999999</c:v>
                </c:pt>
                <c:pt idx="1085">
                  <c:v>7.8722000000000003</c:v>
                </c:pt>
                <c:pt idx="1086">
                  <c:v>3.9264199999999998</c:v>
                </c:pt>
                <c:pt idx="1087">
                  <c:v>4.9118700000000004</c:v>
                </c:pt>
                <c:pt idx="1088">
                  <c:v>3.4061599999999999</c:v>
                </c:pt>
                <c:pt idx="1089">
                  <c:v>0.66656000000000004</c:v>
                </c:pt>
                <c:pt idx="1090">
                  <c:v>1.94242</c:v>
                </c:pt>
                <c:pt idx="1091">
                  <c:v>1.8668100000000001</c:v>
                </c:pt>
                <c:pt idx="1092">
                  <c:v>-0.51517000000000002</c:v>
                </c:pt>
                <c:pt idx="1093">
                  <c:v>-1.0219800000000001</c:v>
                </c:pt>
                <c:pt idx="1094">
                  <c:v>17.92587</c:v>
                </c:pt>
                <c:pt idx="1095">
                  <c:v>7.1077199999999996</c:v>
                </c:pt>
                <c:pt idx="1096">
                  <c:v>-3.1050200000000001</c:v>
                </c:pt>
                <c:pt idx="1097">
                  <c:v>-5.3260800000000001</c:v>
                </c:pt>
                <c:pt idx="1098">
                  <c:v>3.9567299999999999</c:v>
                </c:pt>
                <c:pt idx="1099">
                  <c:v>1.09968</c:v>
                </c:pt>
                <c:pt idx="1100">
                  <c:v>0.14965000000000001</c:v>
                </c:pt>
                <c:pt idx="1101">
                  <c:v>-1.90368</c:v>
                </c:pt>
                <c:pt idx="1102">
                  <c:v>-2.3272599999999999</c:v>
                </c:pt>
                <c:pt idx="1103">
                  <c:v>0.51332</c:v>
                </c:pt>
                <c:pt idx="1104">
                  <c:v>2.1008800000000001</c:v>
                </c:pt>
                <c:pt idx="1105">
                  <c:v>3.3581699999999999</c:v>
                </c:pt>
                <c:pt idx="1106">
                  <c:v>-0.14605000000000001</c:v>
                </c:pt>
                <c:pt idx="1107">
                  <c:v>17.030059999999999</c:v>
                </c:pt>
                <c:pt idx="1108">
                  <c:v>3.5403699999999998</c:v>
                </c:pt>
                <c:pt idx="1109">
                  <c:v>3.31243</c:v>
                </c:pt>
                <c:pt idx="1110">
                  <c:v>1.7674300000000001</c:v>
                </c:pt>
                <c:pt idx="1111">
                  <c:v>3.43648</c:v>
                </c:pt>
                <c:pt idx="1112">
                  <c:v>3.03871</c:v>
                </c:pt>
                <c:pt idx="1113">
                  <c:v>3.80247</c:v>
                </c:pt>
                <c:pt idx="1114">
                  <c:v>-0.83191999999999999</c:v>
                </c:pt>
                <c:pt idx="1115">
                  <c:v>14.498900000000001</c:v>
                </c:pt>
                <c:pt idx="1116">
                  <c:v>4.09701</c:v>
                </c:pt>
                <c:pt idx="1117">
                  <c:v>0.21448999999999999</c:v>
                </c:pt>
                <c:pt idx="1118">
                  <c:v>-1.9189999999999999E-2</c:v>
                </c:pt>
                <c:pt idx="1119">
                  <c:v>1.4959899999999999</c:v>
                </c:pt>
                <c:pt idx="1120">
                  <c:v>1.42371</c:v>
                </c:pt>
                <c:pt idx="1121">
                  <c:v>-4.3079599999999996</c:v>
                </c:pt>
                <c:pt idx="1122">
                  <c:v>3.5212500000000002</c:v>
                </c:pt>
                <c:pt idx="1123">
                  <c:v>-3.4614199999999999</c:v>
                </c:pt>
                <c:pt idx="1124">
                  <c:v>1.2079899999999999</c:v>
                </c:pt>
                <c:pt idx="1125">
                  <c:v>4.0390000000000002E-2</c:v>
                </c:pt>
                <c:pt idx="1126">
                  <c:v>-2.5804</c:v>
                </c:pt>
                <c:pt idx="1127">
                  <c:v>6.0022099999999998</c:v>
                </c:pt>
                <c:pt idx="1128">
                  <c:v>1.2952399999999999</c:v>
                </c:pt>
                <c:pt idx="1129">
                  <c:v>0.64437</c:v>
                </c:pt>
                <c:pt idx="1130">
                  <c:v>-0.86982000000000004</c:v>
                </c:pt>
                <c:pt idx="1131">
                  <c:v>-0.87795999999999996</c:v>
                </c:pt>
                <c:pt idx="1132">
                  <c:v>-0.64354</c:v>
                </c:pt>
                <c:pt idx="1133">
                  <c:v>4.5464099999999998</c:v>
                </c:pt>
                <c:pt idx="1134">
                  <c:v>3.6318600000000001</c:v>
                </c:pt>
                <c:pt idx="1135">
                  <c:v>1.2032</c:v>
                </c:pt>
                <c:pt idx="1136">
                  <c:v>4.38734</c:v>
                </c:pt>
                <c:pt idx="1137">
                  <c:v>4.8903800000000004</c:v>
                </c:pt>
                <c:pt idx="1138">
                  <c:v>0.88568999999999998</c:v>
                </c:pt>
                <c:pt idx="1139">
                  <c:v>-2.0487799999999998</c:v>
                </c:pt>
                <c:pt idx="1140">
                  <c:v>1.3572200000000001</c:v>
                </c:pt>
                <c:pt idx="1141">
                  <c:v>3.0128900000000001</c:v>
                </c:pt>
                <c:pt idx="1142">
                  <c:v>-2.6919300000000002</c:v>
                </c:pt>
                <c:pt idx="1143">
                  <c:v>3.9460500000000001</c:v>
                </c:pt>
                <c:pt idx="1144">
                  <c:v>0.30396000000000001</c:v>
                </c:pt>
                <c:pt idx="1145">
                  <c:v>1.8412200000000001</c:v>
                </c:pt>
                <c:pt idx="1146">
                  <c:v>-1.86446</c:v>
                </c:pt>
                <c:pt idx="1147">
                  <c:v>8.3148800000000005</c:v>
                </c:pt>
                <c:pt idx="1148">
                  <c:v>2.0365099999999998</c:v>
                </c:pt>
                <c:pt idx="1149">
                  <c:v>1.21923</c:v>
                </c:pt>
                <c:pt idx="1150">
                  <c:v>0.25325999999999999</c:v>
                </c:pt>
                <c:pt idx="1151">
                  <c:v>-1.3398399999999999</c:v>
                </c:pt>
                <c:pt idx="1152">
                  <c:v>3.04881</c:v>
                </c:pt>
                <c:pt idx="1153">
                  <c:v>-0.43944</c:v>
                </c:pt>
                <c:pt idx="1154">
                  <c:v>5.2218</c:v>
                </c:pt>
                <c:pt idx="1155">
                  <c:v>0.56176999999999999</c:v>
                </c:pt>
                <c:pt idx="1156">
                  <c:v>-0.67820000000000003</c:v>
                </c:pt>
                <c:pt idx="1157">
                  <c:v>3.1863100000000002</c:v>
                </c:pt>
                <c:pt idx="1158">
                  <c:v>1.0985400000000001</c:v>
                </c:pt>
                <c:pt idx="1159">
                  <c:v>0.90124000000000004</c:v>
                </c:pt>
                <c:pt idx="1160">
                  <c:v>-4.23001</c:v>
                </c:pt>
                <c:pt idx="1161">
                  <c:v>-1.4419999999999999</c:v>
                </c:pt>
                <c:pt idx="1162">
                  <c:v>-0.63719999999999999</c:v>
                </c:pt>
                <c:pt idx="1163">
                  <c:v>3.7448999999999999</c:v>
                </c:pt>
                <c:pt idx="1164">
                  <c:v>-1.52044</c:v>
                </c:pt>
                <c:pt idx="1165">
                  <c:v>2.2854800000000002</c:v>
                </c:pt>
                <c:pt idx="1166">
                  <c:v>-3.0960000000000001E-2</c:v>
                </c:pt>
                <c:pt idx="1167">
                  <c:v>-4.0507600000000004</c:v>
                </c:pt>
                <c:pt idx="1168">
                  <c:v>0.24457999999999999</c:v>
                </c:pt>
                <c:pt idx="1169">
                  <c:v>0.67683000000000004</c:v>
                </c:pt>
                <c:pt idx="1170">
                  <c:v>5.1063999999999998</c:v>
                </c:pt>
                <c:pt idx="1171">
                  <c:v>-2.8841600000000001</c:v>
                </c:pt>
                <c:pt idx="1172">
                  <c:v>5.5804900000000002</c:v>
                </c:pt>
                <c:pt idx="1173">
                  <c:v>3.7638099999999999</c:v>
                </c:pt>
                <c:pt idx="1174">
                  <c:v>1.7623899999999999</c:v>
                </c:pt>
                <c:pt idx="1175">
                  <c:v>1.17001</c:v>
                </c:pt>
                <c:pt idx="1176">
                  <c:v>2.4515400000000001</c:v>
                </c:pt>
                <c:pt idx="1177">
                  <c:v>0.62251999999999996</c:v>
                </c:pt>
                <c:pt idx="1178">
                  <c:v>-0.75480000000000003</c:v>
                </c:pt>
                <c:pt idx="1179">
                  <c:v>-7.2843</c:v>
                </c:pt>
                <c:pt idx="1180">
                  <c:v>6.1855799999999999</c:v>
                </c:pt>
                <c:pt idx="1181">
                  <c:v>1.0162100000000001</c:v>
                </c:pt>
                <c:pt idx="1182">
                  <c:v>2.2736299999999998</c:v>
                </c:pt>
                <c:pt idx="1183">
                  <c:v>4.0661300000000002</c:v>
                </c:pt>
                <c:pt idx="1184">
                  <c:v>1.11551</c:v>
                </c:pt>
                <c:pt idx="1185">
                  <c:v>-1.2751600000000001</c:v>
                </c:pt>
                <c:pt idx="1186">
                  <c:v>-4.7840000000000001E-2</c:v>
                </c:pt>
                <c:pt idx="1187">
                  <c:v>-3.62866</c:v>
                </c:pt>
                <c:pt idx="1188">
                  <c:v>-0.39180999999999999</c:v>
                </c:pt>
                <c:pt idx="1189">
                  <c:v>-2.8054700000000001</c:v>
                </c:pt>
                <c:pt idx="1190">
                  <c:v>5.0983400000000003</c:v>
                </c:pt>
                <c:pt idx="1191">
                  <c:v>-3.79304</c:v>
                </c:pt>
                <c:pt idx="1192">
                  <c:v>3.2259799999999998</c:v>
                </c:pt>
                <c:pt idx="1193">
                  <c:v>1.4938199999999999</c:v>
                </c:pt>
                <c:pt idx="1194">
                  <c:v>3.80498</c:v>
                </c:pt>
                <c:pt idx="1195">
                  <c:v>1.8930400000000001</c:v>
                </c:pt>
                <c:pt idx="1196">
                  <c:v>3.2820100000000001</c:v>
                </c:pt>
                <c:pt idx="1197">
                  <c:v>3.1820200000000001</c:v>
                </c:pt>
                <c:pt idx="1198">
                  <c:v>2.9083899999999998</c:v>
                </c:pt>
                <c:pt idx="1199">
                  <c:v>-1.4750799999999999</c:v>
                </c:pt>
                <c:pt idx="1200">
                  <c:v>-1.4883299999999999</c:v>
                </c:pt>
                <c:pt idx="1201">
                  <c:v>-1.20285</c:v>
                </c:pt>
                <c:pt idx="1202">
                  <c:v>-3.6175000000000002</c:v>
                </c:pt>
                <c:pt idx="1203">
                  <c:v>-1.12327</c:v>
                </c:pt>
                <c:pt idx="1204">
                  <c:v>-1.8978699999999999</c:v>
                </c:pt>
                <c:pt idx="1205">
                  <c:v>-1.4861</c:v>
                </c:pt>
                <c:pt idx="1206">
                  <c:v>0.63970000000000005</c:v>
                </c:pt>
                <c:pt idx="1207">
                  <c:v>-0.93123999999999996</c:v>
                </c:pt>
                <c:pt idx="1208">
                  <c:v>0.33495999999999998</c:v>
                </c:pt>
                <c:pt idx="1209">
                  <c:v>1.7770900000000001</c:v>
                </c:pt>
                <c:pt idx="1210">
                  <c:v>2.9396</c:v>
                </c:pt>
                <c:pt idx="1211">
                  <c:v>2.3047</c:v>
                </c:pt>
                <c:pt idx="1212">
                  <c:v>2.1798299999999999</c:v>
                </c:pt>
                <c:pt idx="1213">
                  <c:v>-1.15387</c:v>
                </c:pt>
                <c:pt idx="1214">
                  <c:v>2.73034</c:v>
                </c:pt>
                <c:pt idx="1215">
                  <c:v>7.9231600000000002</c:v>
                </c:pt>
                <c:pt idx="1216">
                  <c:v>1.9668300000000001</c:v>
                </c:pt>
                <c:pt idx="1217">
                  <c:v>-0.43021999999999999</c:v>
                </c:pt>
                <c:pt idx="1218">
                  <c:v>11.670579999999999</c:v>
                </c:pt>
                <c:pt idx="1219">
                  <c:v>3.2981500000000001</c:v>
                </c:pt>
                <c:pt idx="1220">
                  <c:v>2.52677</c:v>
                </c:pt>
                <c:pt idx="1221">
                  <c:v>-0.33565</c:v>
                </c:pt>
                <c:pt idx="1222">
                  <c:v>1.3508599999999999</c:v>
                </c:pt>
                <c:pt idx="1223">
                  <c:v>-0.84389000000000003</c:v>
                </c:pt>
                <c:pt idx="1224">
                  <c:v>-5.3834299999999997</c:v>
                </c:pt>
                <c:pt idx="1225">
                  <c:v>6.3671199999999999</c:v>
                </c:pt>
                <c:pt idx="1226">
                  <c:v>1.08674</c:v>
                </c:pt>
                <c:pt idx="1227">
                  <c:v>0.81803000000000003</c:v>
                </c:pt>
                <c:pt idx="1228">
                  <c:v>1.43604</c:v>
                </c:pt>
                <c:pt idx="1229">
                  <c:v>-1.7432300000000001</c:v>
                </c:pt>
                <c:pt idx="1230">
                  <c:v>1.8031699999999999</c:v>
                </c:pt>
                <c:pt idx="1231">
                  <c:v>0.92800000000000005</c:v>
                </c:pt>
                <c:pt idx="1232">
                  <c:v>-0.39783000000000002</c:v>
                </c:pt>
                <c:pt idx="1233">
                  <c:v>-1.39619</c:v>
                </c:pt>
                <c:pt idx="1234">
                  <c:v>-0.31452000000000002</c:v>
                </c:pt>
                <c:pt idx="1235">
                  <c:v>-0.26848</c:v>
                </c:pt>
                <c:pt idx="1236">
                  <c:v>4.0140200000000004</c:v>
                </c:pt>
                <c:pt idx="1237">
                  <c:v>-1.9247399999999999</c:v>
                </c:pt>
                <c:pt idx="1238">
                  <c:v>3.96448</c:v>
                </c:pt>
                <c:pt idx="1239">
                  <c:v>-3.6885500000000002</c:v>
                </c:pt>
                <c:pt idx="1240">
                  <c:v>7.0032300000000003</c:v>
                </c:pt>
                <c:pt idx="1241">
                  <c:v>1.74641</c:v>
                </c:pt>
                <c:pt idx="1242">
                  <c:v>-5.69346</c:v>
                </c:pt>
                <c:pt idx="1243">
                  <c:v>0.68113000000000001</c:v>
                </c:pt>
                <c:pt idx="1244">
                  <c:v>-1.1612100000000001</c:v>
                </c:pt>
                <c:pt idx="1245">
                  <c:v>2.5945800000000001</c:v>
                </c:pt>
                <c:pt idx="1246">
                  <c:v>-2.5929500000000001</c:v>
                </c:pt>
                <c:pt idx="1247">
                  <c:v>0.65031000000000005</c:v>
                </c:pt>
                <c:pt idx="1248">
                  <c:v>4.8654599999999997</c:v>
                </c:pt>
                <c:pt idx="1249">
                  <c:v>0.13600999999999999</c:v>
                </c:pt>
                <c:pt idx="1250">
                  <c:v>4.5120500000000003</c:v>
                </c:pt>
                <c:pt idx="1251">
                  <c:v>0.67730000000000001</c:v>
                </c:pt>
                <c:pt idx="1252">
                  <c:v>6.9673499999999997</c:v>
                </c:pt>
                <c:pt idx="1253">
                  <c:v>1.6019300000000001</c:v>
                </c:pt>
                <c:pt idx="1254">
                  <c:v>8.5606299999999997</c:v>
                </c:pt>
                <c:pt idx="1255">
                  <c:v>-2.7697400000000001</c:v>
                </c:pt>
                <c:pt idx="1256">
                  <c:v>1.7396799999999999</c:v>
                </c:pt>
                <c:pt idx="1257">
                  <c:v>1.36225</c:v>
                </c:pt>
                <c:pt idx="1258">
                  <c:v>1.30938</c:v>
                </c:pt>
                <c:pt idx="1259">
                  <c:v>8.4695400000000003</c:v>
                </c:pt>
                <c:pt idx="1260">
                  <c:v>-3.27346</c:v>
                </c:pt>
                <c:pt idx="1261">
                  <c:v>-3.51763</c:v>
                </c:pt>
                <c:pt idx="1262">
                  <c:v>1.6675500000000001</c:v>
                </c:pt>
                <c:pt idx="1263">
                  <c:v>0.60175999999999996</c:v>
                </c:pt>
                <c:pt idx="1264">
                  <c:v>-1.0196499999999999</c:v>
                </c:pt>
                <c:pt idx="1265">
                  <c:v>1.78843</c:v>
                </c:pt>
                <c:pt idx="1266">
                  <c:v>1.7213099999999999</c:v>
                </c:pt>
                <c:pt idx="1267">
                  <c:v>0.72062999999999999</c:v>
                </c:pt>
                <c:pt idx="1268">
                  <c:v>1.9592499999999999</c:v>
                </c:pt>
                <c:pt idx="1269">
                  <c:v>-7.0500100000000003</c:v>
                </c:pt>
                <c:pt idx="1270">
                  <c:v>-3.2692100000000002</c:v>
                </c:pt>
                <c:pt idx="1271">
                  <c:v>-2.6528299999999998</c:v>
                </c:pt>
                <c:pt idx="1272">
                  <c:v>0.51275000000000004</c:v>
                </c:pt>
                <c:pt idx="1273">
                  <c:v>4.3336699999999997</c:v>
                </c:pt>
                <c:pt idx="1274">
                  <c:v>3.4504999999999999</c:v>
                </c:pt>
                <c:pt idx="1275">
                  <c:v>14.31578</c:v>
                </c:pt>
                <c:pt idx="1276">
                  <c:v>4.1197900000000001</c:v>
                </c:pt>
                <c:pt idx="1277">
                  <c:v>2.2255099999999999</c:v>
                </c:pt>
                <c:pt idx="1278">
                  <c:v>1.32959</c:v>
                </c:pt>
                <c:pt idx="1279">
                  <c:v>-1.2779100000000001</c:v>
                </c:pt>
                <c:pt idx="1280">
                  <c:v>1.45468</c:v>
                </c:pt>
                <c:pt idx="1281">
                  <c:v>0.47162999999999999</c:v>
                </c:pt>
                <c:pt idx="1282">
                  <c:v>3.6641499999999998</c:v>
                </c:pt>
                <c:pt idx="1283">
                  <c:v>-0.40395999999999999</c:v>
                </c:pt>
                <c:pt idx="1284">
                  <c:v>2.46319</c:v>
                </c:pt>
                <c:pt idx="1285">
                  <c:v>-3.1516899999999999</c:v>
                </c:pt>
                <c:pt idx="1286">
                  <c:v>-0.65181</c:v>
                </c:pt>
                <c:pt idx="1287">
                  <c:v>-10.83339</c:v>
                </c:pt>
                <c:pt idx="1288">
                  <c:v>1.05647</c:v>
                </c:pt>
                <c:pt idx="1289">
                  <c:v>-2.4087499999999999</c:v>
                </c:pt>
                <c:pt idx="1290">
                  <c:v>-0.58677999999999997</c:v>
                </c:pt>
                <c:pt idx="1291">
                  <c:v>-1.0671200000000001</c:v>
                </c:pt>
                <c:pt idx="1292">
                  <c:v>7.9924900000000001</c:v>
                </c:pt>
                <c:pt idx="1293">
                  <c:v>6.0156599999999996</c:v>
                </c:pt>
                <c:pt idx="1294">
                  <c:v>1.4623999999999999</c:v>
                </c:pt>
                <c:pt idx="1295">
                  <c:v>-2.6510600000000002</c:v>
                </c:pt>
                <c:pt idx="1296">
                  <c:v>-5.3197900000000002</c:v>
                </c:pt>
                <c:pt idx="1297">
                  <c:v>3.2987600000000001</c:v>
                </c:pt>
                <c:pt idx="1298">
                  <c:v>0.72828000000000004</c:v>
                </c:pt>
                <c:pt idx="1299">
                  <c:v>1.6492500000000001</c:v>
                </c:pt>
                <c:pt idx="1300">
                  <c:v>0.80688000000000004</c:v>
                </c:pt>
                <c:pt idx="1301">
                  <c:v>-3.16743</c:v>
                </c:pt>
                <c:pt idx="1302">
                  <c:v>2.9230900000000002</c:v>
                </c:pt>
                <c:pt idx="1303">
                  <c:v>2.7048399999999999</c:v>
                </c:pt>
                <c:pt idx="1304">
                  <c:v>1.6722900000000001</c:v>
                </c:pt>
                <c:pt idx="1305">
                  <c:v>0.85189999999999999</c:v>
                </c:pt>
                <c:pt idx="1306">
                  <c:v>1.74898</c:v>
                </c:pt>
                <c:pt idx="1307">
                  <c:v>3.6250399999999998</c:v>
                </c:pt>
                <c:pt idx="1308">
                  <c:v>0.44740000000000002</c:v>
                </c:pt>
                <c:pt idx="1309">
                  <c:v>2.5077600000000002</c:v>
                </c:pt>
                <c:pt idx="1310">
                  <c:v>2.1063200000000002</c:v>
                </c:pt>
                <c:pt idx="1311">
                  <c:v>3.50217</c:v>
                </c:pt>
                <c:pt idx="1312">
                  <c:v>1.5409200000000001</c:v>
                </c:pt>
                <c:pt idx="1313">
                  <c:v>5.4841899999999999</c:v>
                </c:pt>
                <c:pt idx="1314">
                  <c:v>-1.52529</c:v>
                </c:pt>
                <c:pt idx="1315">
                  <c:v>-8.0655099999999997</c:v>
                </c:pt>
                <c:pt idx="1316">
                  <c:v>3.9638300000000002</c:v>
                </c:pt>
                <c:pt idx="1317">
                  <c:v>0.86738000000000004</c:v>
                </c:pt>
                <c:pt idx="1318">
                  <c:v>-3.13863</c:v>
                </c:pt>
                <c:pt idx="1319">
                  <c:v>4.4954799999999997</c:v>
                </c:pt>
                <c:pt idx="1320">
                  <c:v>-1.50024</c:v>
                </c:pt>
                <c:pt idx="1321">
                  <c:v>-1.0009999999999999</c:v>
                </c:pt>
                <c:pt idx="1322">
                  <c:v>-4.4396100000000001</c:v>
                </c:pt>
                <c:pt idx="1323">
                  <c:v>0.91452999999999995</c:v>
                </c:pt>
                <c:pt idx="1324">
                  <c:v>1.7928999999999999</c:v>
                </c:pt>
                <c:pt idx="1325">
                  <c:v>6.7246600000000001</c:v>
                </c:pt>
                <c:pt idx="1326">
                  <c:v>2.23306</c:v>
                </c:pt>
                <c:pt idx="1327">
                  <c:v>1.38218</c:v>
                </c:pt>
                <c:pt idx="1328">
                  <c:v>-0.48753999999999997</c:v>
                </c:pt>
                <c:pt idx="1329">
                  <c:v>-1.64375</c:v>
                </c:pt>
                <c:pt idx="1330">
                  <c:v>-0.33416000000000001</c:v>
                </c:pt>
                <c:pt idx="1331">
                  <c:v>2.7839700000000001</c:v>
                </c:pt>
                <c:pt idx="1332">
                  <c:v>0.78549000000000002</c:v>
                </c:pt>
                <c:pt idx="1333">
                  <c:v>1.92608</c:v>
                </c:pt>
                <c:pt idx="1334">
                  <c:v>1.49766</c:v>
                </c:pt>
                <c:pt idx="1335">
                  <c:v>-0.75170000000000003</c:v>
                </c:pt>
                <c:pt idx="1336">
                  <c:v>5.5065900000000001</c:v>
                </c:pt>
                <c:pt idx="1337">
                  <c:v>1.0105299999999999</c:v>
                </c:pt>
                <c:pt idx="1338">
                  <c:v>-1.5759700000000001</c:v>
                </c:pt>
                <c:pt idx="1339">
                  <c:v>11.300380000000001</c:v>
                </c:pt>
                <c:pt idx="1340">
                  <c:v>0.63388999999999995</c:v>
                </c:pt>
                <c:pt idx="1341">
                  <c:v>0.18359</c:v>
                </c:pt>
                <c:pt idx="1342">
                  <c:v>3.3108300000000002</c:v>
                </c:pt>
                <c:pt idx="1343">
                  <c:v>16.987410000000001</c:v>
                </c:pt>
                <c:pt idx="1344">
                  <c:v>2.0492699999999999</c:v>
                </c:pt>
                <c:pt idx="1345">
                  <c:v>23.318840000000002</c:v>
                </c:pt>
                <c:pt idx="1346">
                  <c:v>4.4978199999999999</c:v>
                </c:pt>
                <c:pt idx="1347">
                  <c:v>0.55544000000000004</c:v>
                </c:pt>
                <c:pt idx="1348">
                  <c:v>2.6621999999999999</c:v>
                </c:pt>
                <c:pt idx="1349">
                  <c:v>-5.9811199999999998</c:v>
                </c:pt>
                <c:pt idx="1350">
                  <c:v>1.7858000000000001</c:v>
                </c:pt>
                <c:pt idx="1351">
                  <c:v>0.55725999999999998</c:v>
                </c:pt>
                <c:pt idx="1352">
                  <c:v>-1.31203</c:v>
                </c:pt>
                <c:pt idx="1353">
                  <c:v>14.87405</c:v>
                </c:pt>
                <c:pt idx="1354">
                  <c:v>7.7212199999999998</c:v>
                </c:pt>
                <c:pt idx="1355">
                  <c:v>3.9935200000000002</c:v>
                </c:pt>
                <c:pt idx="1356">
                  <c:v>0.22667000000000001</c:v>
                </c:pt>
                <c:pt idx="1357">
                  <c:v>4.4871400000000001</c:v>
                </c:pt>
                <c:pt idx="1358">
                  <c:v>3.0528400000000002</c:v>
                </c:pt>
                <c:pt idx="1359">
                  <c:v>2.4704899999999999</c:v>
                </c:pt>
                <c:pt idx="1360">
                  <c:v>4.0453999999999999</c:v>
                </c:pt>
                <c:pt idx="1361">
                  <c:v>6.0544599999999997</c:v>
                </c:pt>
                <c:pt idx="1362">
                  <c:v>1.72475</c:v>
                </c:pt>
                <c:pt idx="1363">
                  <c:v>0.22681000000000001</c:v>
                </c:pt>
                <c:pt idx="1364">
                  <c:v>1.02291</c:v>
                </c:pt>
                <c:pt idx="1365">
                  <c:v>-1.3333200000000001</c:v>
                </c:pt>
                <c:pt idx="1366">
                  <c:v>3.2483300000000002</c:v>
                </c:pt>
                <c:pt idx="1367">
                  <c:v>1.7517799999999999</c:v>
                </c:pt>
                <c:pt idx="1368">
                  <c:v>1.37799</c:v>
                </c:pt>
                <c:pt idx="1369">
                  <c:v>2.5607500000000001</c:v>
                </c:pt>
                <c:pt idx="1370">
                  <c:v>4.3992000000000004</c:v>
                </c:pt>
                <c:pt idx="1371">
                  <c:v>-1.55484</c:v>
                </c:pt>
                <c:pt idx="1372">
                  <c:v>-0.60465999999999998</c:v>
                </c:pt>
                <c:pt idx="1373">
                  <c:v>-4.4440799999999996</c:v>
                </c:pt>
                <c:pt idx="1374">
                  <c:v>6.28383</c:v>
                </c:pt>
                <c:pt idx="1375">
                  <c:v>4.01694</c:v>
                </c:pt>
                <c:pt idx="1376">
                  <c:v>0.66573000000000004</c:v>
                </c:pt>
                <c:pt idx="1377">
                  <c:v>5.5903</c:v>
                </c:pt>
                <c:pt idx="1378">
                  <c:v>9.6000000000000002E-2</c:v>
                </c:pt>
                <c:pt idx="1379">
                  <c:v>3.8147099999999998</c:v>
                </c:pt>
                <c:pt idx="1380">
                  <c:v>-1.14771</c:v>
                </c:pt>
                <c:pt idx="1381">
                  <c:v>3.5073500000000002</c:v>
                </c:pt>
                <c:pt idx="1382">
                  <c:v>-9.1968999999999994</c:v>
                </c:pt>
                <c:pt idx="1383">
                  <c:v>3.9591400000000001</c:v>
                </c:pt>
                <c:pt idx="1384">
                  <c:v>-1.8627899999999999</c:v>
                </c:pt>
                <c:pt idx="1385">
                  <c:v>2.9578600000000002</c:v>
                </c:pt>
                <c:pt idx="1386">
                  <c:v>2.39676</c:v>
                </c:pt>
                <c:pt idx="1387">
                  <c:v>-4.0664999999999996</c:v>
                </c:pt>
                <c:pt idx="1388">
                  <c:v>-4.3948600000000004</c:v>
                </c:pt>
                <c:pt idx="1389">
                  <c:v>-0.37891999999999998</c:v>
                </c:pt>
                <c:pt idx="1390">
                  <c:v>2.8304</c:v>
                </c:pt>
                <c:pt idx="1391">
                  <c:v>1.2393700000000001</c:v>
                </c:pt>
                <c:pt idx="1392">
                  <c:v>1.88548</c:v>
                </c:pt>
                <c:pt idx="1393">
                  <c:v>2.3746700000000001</c:v>
                </c:pt>
                <c:pt idx="1394">
                  <c:v>1.5183199999999999</c:v>
                </c:pt>
                <c:pt idx="1395">
                  <c:v>-2.1519300000000001</c:v>
                </c:pt>
                <c:pt idx="1396">
                  <c:v>1.5751999999999999</c:v>
                </c:pt>
                <c:pt idx="1397">
                  <c:v>0.81437000000000004</c:v>
                </c:pt>
                <c:pt idx="1398">
                  <c:v>2.9242900000000001</c:v>
                </c:pt>
                <c:pt idx="1399">
                  <c:v>1.88948</c:v>
                </c:pt>
                <c:pt idx="1400">
                  <c:v>3.0322100000000001</c:v>
                </c:pt>
                <c:pt idx="1401">
                  <c:v>0.57786000000000004</c:v>
                </c:pt>
                <c:pt idx="1402">
                  <c:v>4.1882099999999998</c:v>
                </c:pt>
                <c:pt idx="1403">
                  <c:v>-4.6944499999999998</c:v>
                </c:pt>
                <c:pt idx="1404">
                  <c:v>3.8630200000000001</c:v>
                </c:pt>
                <c:pt idx="1405">
                  <c:v>-0.96860999999999997</c:v>
                </c:pt>
                <c:pt idx="1406">
                  <c:v>3.4642400000000002</c:v>
                </c:pt>
                <c:pt idx="1407">
                  <c:v>-0.51254</c:v>
                </c:pt>
                <c:pt idx="1408">
                  <c:v>-2.6283300000000001</c:v>
                </c:pt>
                <c:pt idx="1409">
                  <c:v>2.6195300000000001</c:v>
                </c:pt>
                <c:pt idx="1410">
                  <c:v>-4.0052099999999999</c:v>
                </c:pt>
                <c:pt idx="1411">
                  <c:v>0.24754999999999999</c:v>
                </c:pt>
                <c:pt idx="1412">
                  <c:v>-0.52590000000000003</c:v>
                </c:pt>
                <c:pt idx="1413">
                  <c:v>3.64819</c:v>
                </c:pt>
                <c:pt idx="1414">
                  <c:v>-1.82761</c:v>
                </c:pt>
                <c:pt idx="1415">
                  <c:v>-0.24664</c:v>
                </c:pt>
                <c:pt idx="1416">
                  <c:v>1.95547</c:v>
                </c:pt>
                <c:pt idx="1417">
                  <c:v>3.30166</c:v>
                </c:pt>
                <c:pt idx="1418">
                  <c:v>0.85733999999999999</c:v>
                </c:pt>
                <c:pt idx="1419">
                  <c:v>2.3951099999999999</c:v>
                </c:pt>
                <c:pt idx="1420">
                  <c:v>-0.66130999999999995</c:v>
                </c:pt>
                <c:pt idx="1421">
                  <c:v>5.3406200000000004</c:v>
                </c:pt>
                <c:pt idx="1422">
                  <c:v>1.8267899999999999</c:v>
                </c:pt>
                <c:pt idx="1423">
                  <c:v>-1.0472300000000001</c:v>
                </c:pt>
                <c:pt idx="1424">
                  <c:v>-4.7169699999999999</c:v>
                </c:pt>
                <c:pt idx="1425">
                  <c:v>2.2868499999999998</c:v>
                </c:pt>
                <c:pt idx="1426">
                  <c:v>1.69163</c:v>
                </c:pt>
                <c:pt idx="1427">
                  <c:v>3.13497</c:v>
                </c:pt>
                <c:pt idx="1428">
                  <c:v>6.5194999999999999</c:v>
                </c:pt>
                <c:pt idx="1429">
                  <c:v>1.8876299999999999</c:v>
                </c:pt>
                <c:pt idx="1430">
                  <c:v>-5.2962100000000003</c:v>
                </c:pt>
                <c:pt idx="1431">
                  <c:v>5.6419499999999996</c:v>
                </c:pt>
                <c:pt idx="1432">
                  <c:v>9.1851099999999999</c:v>
                </c:pt>
                <c:pt idx="1433">
                  <c:v>1.4270499999999999</c:v>
                </c:pt>
                <c:pt idx="1434">
                  <c:v>-1.0829200000000001</c:v>
                </c:pt>
                <c:pt idx="1435">
                  <c:v>1.0761799999999999</c:v>
                </c:pt>
                <c:pt idx="1436">
                  <c:v>1.65859</c:v>
                </c:pt>
                <c:pt idx="1437">
                  <c:v>-0.13780999999999999</c:v>
                </c:pt>
                <c:pt idx="1438">
                  <c:v>5.3425900000000004</c:v>
                </c:pt>
                <c:pt idx="1439">
                  <c:v>0.31886999999999999</c:v>
                </c:pt>
                <c:pt idx="1440">
                  <c:v>2.2953600000000001</c:v>
                </c:pt>
                <c:pt idx="1441">
                  <c:v>-0.49259999999999998</c:v>
                </c:pt>
                <c:pt idx="1442">
                  <c:v>1.12679</c:v>
                </c:pt>
                <c:pt idx="1443">
                  <c:v>0.93198999999999999</c:v>
                </c:pt>
                <c:pt idx="1444">
                  <c:v>3.0954799999999998</c:v>
                </c:pt>
                <c:pt idx="1445">
                  <c:v>1.9439900000000001</c:v>
                </c:pt>
                <c:pt idx="1446">
                  <c:v>-2.0879999999999999E-2</c:v>
                </c:pt>
                <c:pt idx="1447">
                  <c:v>3.91614</c:v>
                </c:pt>
                <c:pt idx="1448">
                  <c:v>3.8992100000000001</c:v>
                </c:pt>
                <c:pt idx="1449">
                  <c:v>5.9690899999999996</c:v>
                </c:pt>
                <c:pt idx="1450">
                  <c:v>0.31355</c:v>
                </c:pt>
                <c:pt idx="1451">
                  <c:v>5.944E-2</c:v>
                </c:pt>
                <c:pt idx="1452">
                  <c:v>-0.41270000000000001</c:v>
                </c:pt>
                <c:pt idx="1453">
                  <c:v>1.71851</c:v>
                </c:pt>
                <c:pt idx="1454">
                  <c:v>3.3651</c:v>
                </c:pt>
                <c:pt idx="1455">
                  <c:v>-1.87616</c:v>
                </c:pt>
                <c:pt idx="1456">
                  <c:v>2.0350899999999998</c:v>
                </c:pt>
                <c:pt idx="1457">
                  <c:v>13.076930000000001</c:v>
                </c:pt>
                <c:pt idx="1458">
                  <c:v>1.37185</c:v>
                </c:pt>
                <c:pt idx="1459">
                  <c:v>2.0436399999999999</c:v>
                </c:pt>
                <c:pt idx="1460">
                  <c:v>0.47591</c:v>
                </c:pt>
                <c:pt idx="1461">
                  <c:v>1.63798</c:v>
                </c:pt>
                <c:pt idx="1462">
                  <c:v>1.0456099999999999</c:v>
                </c:pt>
                <c:pt idx="1463">
                  <c:v>1.8058700000000001</c:v>
                </c:pt>
                <c:pt idx="1464">
                  <c:v>-1.4024399999999999</c:v>
                </c:pt>
                <c:pt idx="1465">
                  <c:v>0.48688999999999999</c:v>
                </c:pt>
                <c:pt idx="1466">
                  <c:v>2.1480600000000001</c:v>
                </c:pt>
                <c:pt idx="1467">
                  <c:v>1.7684200000000001</c:v>
                </c:pt>
                <c:pt idx="1468">
                  <c:v>1.5827</c:v>
                </c:pt>
                <c:pt idx="1469">
                  <c:v>0.65795999999999999</c:v>
                </c:pt>
                <c:pt idx="1470">
                  <c:v>-0.33728999999999998</c:v>
                </c:pt>
                <c:pt idx="1471">
                  <c:v>-1.2667200000000001</c:v>
                </c:pt>
                <c:pt idx="1472">
                  <c:v>3.8791000000000002</c:v>
                </c:pt>
                <c:pt idx="1473">
                  <c:v>-0.85629</c:v>
                </c:pt>
                <c:pt idx="1474">
                  <c:v>3.15103</c:v>
                </c:pt>
                <c:pt idx="1475">
                  <c:v>-2.1041699999999999</c:v>
                </c:pt>
                <c:pt idx="1476">
                  <c:v>0.85872000000000004</c:v>
                </c:pt>
                <c:pt idx="1477">
                  <c:v>-0.69694999999999996</c:v>
                </c:pt>
                <c:pt idx="1478">
                  <c:v>-1.30823</c:v>
                </c:pt>
                <c:pt idx="1479">
                  <c:v>7.5455800000000002</c:v>
                </c:pt>
                <c:pt idx="1480">
                  <c:v>-0.48647000000000001</c:v>
                </c:pt>
                <c:pt idx="1481">
                  <c:v>0.1047</c:v>
                </c:pt>
                <c:pt idx="1482">
                  <c:v>2.6232799999999998</c:v>
                </c:pt>
                <c:pt idx="1483">
                  <c:v>2.8022900000000002</c:v>
                </c:pt>
                <c:pt idx="1484">
                  <c:v>1.7830699999999999</c:v>
                </c:pt>
                <c:pt idx="1485">
                  <c:v>1.60727</c:v>
                </c:pt>
                <c:pt idx="1486">
                  <c:v>0.12348000000000001</c:v>
                </c:pt>
                <c:pt idx="1487">
                  <c:v>3.64202</c:v>
                </c:pt>
                <c:pt idx="1488">
                  <c:v>-1.4454499999999999</c:v>
                </c:pt>
                <c:pt idx="1489">
                  <c:v>2.85162</c:v>
                </c:pt>
                <c:pt idx="1490">
                  <c:v>-0.20446</c:v>
                </c:pt>
                <c:pt idx="1491">
                  <c:v>4.6316800000000002</c:v>
                </c:pt>
                <c:pt idx="1492">
                  <c:v>0.71370999999999996</c:v>
                </c:pt>
                <c:pt idx="1493">
                  <c:v>5.7779999999999998E-2</c:v>
                </c:pt>
                <c:pt idx="1494">
                  <c:v>-1.9403999999999999</c:v>
                </c:pt>
                <c:pt idx="1495">
                  <c:v>4.6611500000000001</c:v>
                </c:pt>
                <c:pt idx="1496">
                  <c:v>3.9038300000000001</c:v>
                </c:pt>
                <c:pt idx="1497">
                  <c:v>-0.97323999999999999</c:v>
                </c:pt>
                <c:pt idx="1498">
                  <c:v>0.91563000000000005</c:v>
                </c:pt>
                <c:pt idx="1499">
                  <c:v>7.1531500000000001</c:v>
                </c:pt>
                <c:pt idx="1500">
                  <c:v>2.2285499999999998</c:v>
                </c:pt>
                <c:pt idx="1501">
                  <c:v>0.73253999999999997</c:v>
                </c:pt>
                <c:pt idx="1502">
                  <c:v>-0.32412000000000002</c:v>
                </c:pt>
                <c:pt idx="1503">
                  <c:v>4.2567599999999999</c:v>
                </c:pt>
                <c:pt idx="1504">
                  <c:v>-0.62329000000000001</c:v>
                </c:pt>
                <c:pt idx="1505">
                  <c:v>3.1475200000000001</c:v>
                </c:pt>
                <c:pt idx="1506">
                  <c:v>0.7762</c:v>
                </c:pt>
                <c:pt idx="1507">
                  <c:v>1.98417</c:v>
                </c:pt>
                <c:pt idx="1508">
                  <c:v>1.5978399999999999</c:v>
                </c:pt>
                <c:pt idx="1509">
                  <c:v>1.1880599999999999</c:v>
                </c:pt>
                <c:pt idx="1510">
                  <c:v>-0.68713000000000002</c:v>
                </c:pt>
                <c:pt idx="1511">
                  <c:v>5.4337900000000001</c:v>
                </c:pt>
                <c:pt idx="1512">
                  <c:v>-2.6397200000000001</c:v>
                </c:pt>
                <c:pt idx="1513">
                  <c:v>2.2336100000000001</c:v>
                </c:pt>
                <c:pt idx="1514">
                  <c:v>8.0480599999999995</c:v>
                </c:pt>
                <c:pt idx="1515">
                  <c:v>-3.57315</c:v>
                </c:pt>
                <c:pt idx="1516">
                  <c:v>0.94013000000000002</c:v>
                </c:pt>
                <c:pt idx="1517">
                  <c:v>-0.62622</c:v>
                </c:pt>
                <c:pt idx="1518">
                  <c:v>-1.3559000000000001</c:v>
                </c:pt>
                <c:pt idx="1519">
                  <c:v>11.295159999999999</c:v>
                </c:pt>
                <c:pt idx="1520">
                  <c:v>1.61276</c:v>
                </c:pt>
                <c:pt idx="1521">
                  <c:v>1.77606</c:v>
                </c:pt>
                <c:pt idx="1522">
                  <c:v>-0.41693000000000002</c:v>
                </c:pt>
                <c:pt idx="1523">
                  <c:v>1.95556</c:v>
                </c:pt>
                <c:pt idx="1524">
                  <c:v>-1.0425800000000001</c:v>
                </c:pt>
                <c:pt idx="1525">
                  <c:v>-4.2452399999999999</c:v>
                </c:pt>
                <c:pt idx="1526">
                  <c:v>2.5988099999999998</c:v>
                </c:pt>
                <c:pt idx="1527">
                  <c:v>-0.40687000000000001</c:v>
                </c:pt>
                <c:pt idx="1528">
                  <c:v>-0.71096000000000004</c:v>
                </c:pt>
                <c:pt idx="1529">
                  <c:v>1.70156</c:v>
                </c:pt>
                <c:pt idx="1530">
                  <c:v>1.26495</c:v>
                </c:pt>
                <c:pt idx="1531">
                  <c:v>4.0835299999999997</c:v>
                </c:pt>
                <c:pt idx="1532">
                  <c:v>2.22906</c:v>
                </c:pt>
                <c:pt idx="1533">
                  <c:v>3.4561199999999999</c:v>
                </c:pt>
                <c:pt idx="1534">
                  <c:v>0.59226999999999996</c:v>
                </c:pt>
                <c:pt idx="1535">
                  <c:v>-0.26534000000000002</c:v>
                </c:pt>
                <c:pt idx="1536">
                  <c:v>-4.3084600000000002</c:v>
                </c:pt>
                <c:pt idx="1537">
                  <c:v>2.0238499999999999</c:v>
                </c:pt>
                <c:pt idx="1538">
                  <c:v>-0.29193999999999998</c:v>
                </c:pt>
                <c:pt idx="1539">
                  <c:v>3.9013100000000001</c:v>
                </c:pt>
                <c:pt idx="1540">
                  <c:v>2.0193400000000001</c:v>
                </c:pt>
                <c:pt idx="1541">
                  <c:v>-3.8516499999999998</c:v>
                </c:pt>
                <c:pt idx="1542">
                  <c:v>-4.8086099999999998</c:v>
                </c:pt>
                <c:pt idx="1543">
                  <c:v>-2.3145799999999999</c:v>
                </c:pt>
                <c:pt idx="1544">
                  <c:v>-1.9314800000000001</c:v>
                </c:pt>
                <c:pt idx="1545">
                  <c:v>2.74838</c:v>
                </c:pt>
                <c:pt idx="1546">
                  <c:v>2.5702199999999999</c:v>
                </c:pt>
                <c:pt idx="1547">
                  <c:v>5.0188600000000001</c:v>
                </c:pt>
                <c:pt idx="1548">
                  <c:v>2.3234400000000002</c:v>
                </c:pt>
                <c:pt idx="1549">
                  <c:v>-0.27521000000000001</c:v>
                </c:pt>
                <c:pt idx="1550">
                  <c:v>4.2854999999999999</c:v>
                </c:pt>
                <c:pt idx="1551">
                  <c:v>-0.62365999999999999</c:v>
                </c:pt>
                <c:pt idx="1552">
                  <c:v>4.2887000000000004</c:v>
                </c:pt>
                <c:pt idx="1553">
                  <c:v>4.3285299999999998</c:v>
                </c:pt>
                <c:pt idx="1554">
                  <c:v>3.7262300000000002</c:v>
                </c:pt>
                <c:pt idx="1555">
                  <c:v>7.8890000000000002E-2</c:v>
                </c:pt>
                <c:pt idx="1556">
                  <c:v>8.2370900000000002</c:v>
                </c:pt>
                <c:pt idx="1557">
                  <c:v>2.3105000000000002</c:v>
                </c:pt>
                <c:pt idx="1558">
                  <c:v>2.4026999999999998</c:v>
                </c:pt>
                <c:pt idx="1559">
                  <c:v>-1.66683</c:v>
                </c:pt>
                <c:pt idx="1560">
                  <c:v>-7.0464799999999999</c:v>
                </c:pt>
                <c:pt idx="1561">
                  <c:v>4.1850899999999998</c:v>
                </c:pt>
                <c:pt idx="1562">
                  <c:v>0.84060999999999997</c:v>
                </c:pt>
                <c:pt idx="1563">
                  <c:v>-3.48461</c:v>
                </c:pt>
                <c:pt idx="1564">
                  <c:v>-0.76068000000000002</c:v>
                </c:pt>
                <c:pt idx="1565">
                  <c:v>6.165</c:v>
                </c:pt>
                <c:pt idx="1566">
                  <c:v>0.23760999999999999</c:v>
                </c:pt>
                <c:pt idx="1567">
                  <c:v>0.23647000000000001</c:v>
                </c:pt>
                <c:pt idx="1568">
                  <c:v>3.0620000000000001E-2</c:v>
                </c:pt>
                <c:pt idx="1569">
                  <c:v>13.97627</c:v>
                </c:pt>
                <c:pt idx="1570">
                  <c:v>3.26505</c:v>
                </c:pt>
                <c:pt idx="1571">
                  <c:v>3.6873999999999998</c:v>
                </c:pt>
                <c:pt idx="1572">
                  <c:v>1.8727799999999999</c:v>
                </c:pt>
                <c:pt idx="1573">
                  <c:v>0.47911999999999999</c:v>
                </c:pt>
                <c:pt idx="1574">
                  <c:v>4.1497299999999999</c:v>
                </c:pt>
                <c:pt idx="1575">
                  <c:v>0.75273999999999996</c:v>
                </c:pt>
                <c:pt idx="1576">
                  <c:v>1.4994099999999999</c:v>
                </c:pt>
                <c:pt idx="1577">
                  <c:v>2.8822100000000002</c:v>
                </c:pt>
                <c:pt idx="1578">
                  <c:v>2.0228799999999998</c:v>
                </c:pt>
                <c:pt idx="1579">
                  <c:v>4.6200200000000002</c:v>
                </c:pt>
                <c:pt idx="1580">
                  <c:v>-0.78749000000000002</c:v>
                </c:pt>
                <c:pt idx="1581">
                  <c:v>1.5230600000000001</c:v>
                </c:pt>
                <c:pt idx="1582">
                  <c:v>-1.6550499999999999</c:v>
                </c:pt>
                <c:pt idx="1583">
                  <c:v>3.7940800000000001</c:v>
                </c:pt>
                <c:pt idx="1584">
                  <c:v>2.8312499999999998</c:v>
                </c:pt>
                <c:pt idx="1585">
                  <c:v>4.1290199999999997</c:v>
                </c:pt>
                <c:pt idx="1586">
                  <c:v>-1.8550500000000001</c:v>
                </c:pt>
                <c:pt idx="1587">
                  <c:v>0.42613000000000001</c:v>
                </c:pt>
                <c:pt idx="1588">
                  <c:v>2.26946</c:v>
                </c:pt>
                <c:pt idx="1589">
                  <c:v>-1.03322</c:v>
                </c:pt>
                <c:pt idx="1590">
                  <c:v>-3.61565</c:v>
                </c:pt>
                <c:pt idx="1591">
                  <c:v>4.9974100000000004</c:v>
                </c:pt>
                <c:pt idx="1592">
                  <c:v>1.0461199999999999</c:v>
                </c:pt>
                <c:pt idx="1593">
                  <c:v>4.4134500000000001</c:v>
                </c:pt>
                <c:pt idx="1594">
                  <c:v>1.7619100000000001</c:v>
                </c:pt>
                <c:pt idx="1595">
                  <c:v>4.7978899999999998</c:v>
                </c:pt>
                <c:pt idx="1596">
                  <c:v>0.31225000000000003</c:v>
                </c:pt>
                <c:pt idx="1597">
                  <c:v>-3.1055700000000002</c:v>
                </c:pt>
                <c:pt idx="1598">
                  <c:v>4.5634699999999997</c:v>
                </c:pt>
                <c:pt idx="1599">
                  <c:v>1.1467499999999999</c:v>
                </c:pt>
                <c:pt idx="1600">
                  <c:v>5.5538699999999999</c:v>
                </c:pt>
                <c:pt idx="1601">
                  <c:v>4.1943599999999996</c:v>
                </c:pt>
                <c:pt idx="1602">
                  <c:v>3.4202900000000001</c:v>
                </c:pt>
                <c:pt idx="1603">
                  <c:v>2.63504</c:v>
                </c:pt>
                <c:pt idx="1604">
                  <c:v>-1.6452800000000001</c:v>
                </c:pt>
                <c:pt idx="1605">
                  <c:v>2.4457599999999999</c:v>
                </c:pt>
                <c:pt idx="1606">
                  <c:v>-4.3302500000000004</c:v>
                </c:pt>
                <c:pt idx="1607">
                  <c:v>-1.6642699999999999</c:v>
                </c:pt>
                <c:pt idx="1608">
                  <c:v>0.34900999999999999</c:v>
                </c:pt>
                <c:pt idx="1609">
                  <c:v>5.0836699999999997</c:v>
                </c:pt>
                <c:pt idx="1610">
                  <c:v>-6.1650000000000003E-2</c:v>
                </c:pt>
                <c:pt idx="1611">
                  <c:v>4.0857000000000001</c:v>
                </c:pt>
                <c:pt idx="1612">
                  <c:v>0.44696999999999998</c:v>
                </c:pt>
                <c:pt idx="1613">
                  <c:v>5.8325800000000001</c:v>
                </c:pt>
                <c:pt idx="1614">
                  <c:v>5.4506699999999997</c:v>
                </c:pt>
                <c:pt idx="1615">
                  <c:v>-1.1630799999999999</c:v>
                </c:pt>
                <c:pt idx="1616">
                  <c:v>1.5195799999999999</c:v>
                </c:pt>
                <c:pt idx="1617">
                  <c:v>-1.44537</c:v>
                </c:pt>
                <c:pt idx="1618">
                  <c:v>1.0563800000000001</c:v>
                </c:pt>
                <c:pt idx="1619">
                  <c:v>-1.274</c:v>
                </c:pt>
                <c:pt idx="1620">
                  <c:v>0.10891000000000001</c:v>
                </c:pt>
                <c:pt idx="1621">
                  <c:v>-1.21068</c:v>
                </c:pt>
                <c:pt idx="1622">
                  <c:v>4.8777299999999997</c:v>
                </c:pt>
                <c:pt idx="1623">
                  <c:v>6.3022499999999999</c:v>
                </c:pt>
                <c:pt idx="1624">
                  <c:v>-1.68435</c:v>
                </c:pt>
                <c:pt idx="1625">
                  <c:v>3.33406</c:v>
                </c:pt>
                <c:pt idx="1626">
                  <c:v>2.5105499999999998</c:v>
                </c:pt>
                <c:pt idx="1627">
                  <c:v>-6.0495299999999999</c:v>
                </c:pt>
                <c:pt idx="1628">
                  <c:v>2.1844399999999999</c:v>
                </c:pt>
                <c:pt idx="1629">
                  <c:v>4.22037</c:v>
                </c:pt>
                <c:pt idx="1630">
                  <c:v>-2.6566999999999998</c:v>
                </c:pt>
                <c:pt idx="1631">
                  <c:v>-1.5156099999999999</c:v>
                </c:pt>
                <c:pt idx="1632">
                  <c:v>3.4144000000000001</c:v>
                </c:pt>
                <c:pt idx="1633">
                  <c:v>0.19711999999999999</c:v>
                </c:pt>
                <c:pt idx="1634">
                  <c:v>2.93207</c:v>
                </c:pt>
                <c:pt idx="1635">
                  <c:v>0.68933</c:v>
                </c:pt>
                <c:pt idx="1636">
                  <c:v>1.9249099999999999</c:v>
                </c:pt>
                <c:pt idx="1637">
                  <c:v>9.9124700000000008</c:v>
                </c:pt>
                <c:pt idx="1638">
                  <c:v>-0.82954000000000006</c:v>
                </c:pt>
                <c:pt idx="1639">
                  <c:v>0.19864999999999999</c:v>
                </c:pt>
                <c:pt idx="1640">
                  <c:v>-3.8649499999999999</c:v>
                </c:pt>
                <c:pt idx="1641">
                  <c:v>8.2998700000000003</c:v>
                </c:pt>
                <c:pt idx="1642">
                  <c:v>8.0686599999999995</c:v>
                </c:pt>
                <c:pt idx="1643">
                  <c:v>1.0158700000000001</c:v>
                </c:pt>
                <c:pt idx="1644">
                  <c:v>0.50114000000000003</c:v>
                </c:pt>
                <c:pt idx="1645">
                  <c:v>3.7266300000000001</c:v>
                </c:pt>
                <c:pt idx="1646">
                  <c:v>0.94637000000000004</c:v>
                </c:pt>
                <c:pt idx="1647">
                  <c:v>-0.31233</c:v>
                </c:pt>
                <c:pt idx="1648">
                  <c:v>2.5491000000000001</c:v>
                </c:pt>
                <c:pt idx="1649">
                  <c:v>1.7663800000000001</c:v>
                </c:pt>
                <c:pt idx="1650">
                  <c:v>2.8385699999999998</c:v>
                </c:pt>
                <c:pt idx="1651">
                  <c:v>-0.34977000000000003</c:v>
                </c:pt>
                <c:pt idx="1652">
                  <c:v>2.23943</c:v>
                </c:pt>
                <c:pt idx="1653">
                  <c:v>-7.3207300000000002</c:v>
                </c:pt>
                <c:pt idx="1654">
                  <c:v>-0.98185</c:v>
                </c:pt>
                <c:pt idx="1655">
                  <c:v>-2.9589099999999999</c:v>
                </c:pt>
                <c:pt idx="1656">
                  <c:v>5.9544800000000002</c:v>
                </c:pt>
                <c:pt idx="1657">
                  <c:v>3.95058</c:v>
                </c:pt>
                <c:pt idx="1658">
                  <c:v>1.8683399999999999</c:v>
                </c:pt>
                <c:pt idx="1659">
                  <c:v>-2.0344600000000002</c:v>
                </c:pt>
                <c:pt idx="1660">
                  <c:v>2.2494800000000001</c:v>
                </c:pt>
                <c:pt idx="1661">
                  <c:v>0.53615999999999997</c:v>
                </c:pt>
                <c:pt idx="1662">
                  <c:v>0.93930999999999998</c:v>
                </c:pt>
                <c:pt idx="1663">
                  <c:v>-1.51814</c:v>
                </c:pt>
                <c:pt idx="1664">
                  <c:v>-0.50473999999999997</c:v>
                </c:pt>
                <c:pt idx="1665">
                  <c:v>7.3093500000000002</c:v>
                </c:pt>
                <c:pt idx="1666">
                  <c:v>1.0524</c:v>
                </c:pt>
                <c:pt idx="1667">
                  <c:v>0.76178000000000001</c:v>
                </c:pt>
                <c:pt idx="1668">
                  <c:v>-4.5767300000000004</c:v>
                </c:pt>
                <c:pt idx="1669">
                  <c:v>1.53912</c:v>
                </c:pt>
                <c:pt idx="1670">
                  <c:v>-0.50858999999999999</c:v>
                </c:pt>
                <c:pt idx="1671">
                  <c:v>2.8826100000000001</c:v>
                </c:pt>
                <c:pt idx="1672">
                  <c:v>2.9876200000000002</c:v>
                </c:pt>
                <c:pt idx="1673">
                  <c:v>-2.65713</c:v>
                </c:pt>
                <c:pt idx="1674">
                  <c:v>2.3124699999999998</c:v>
                </c:pt>
                <c:pt idx="1675">
                  <c:v>2.3805299999999998</c:v>
                </c:pt>
                <c:pt idx="1676">
                  <c:v>1.1410100000000001</c:v>
                </c:pt>
                <c:pt idx="1677">
                  <c:v>1.4017599999999999</c:v>
                </c:pt>
                <c:pt idx="1678">
                  <c:v>0.23214000000000001</c:v>
                </c:pt>
                <c:pt idx="1679">
                  <c:v>3.4348000000000001</c:v>
                </c:pt>
                <c:pt idx="1680">
                  <c:v>-1.2177100000000001</c:v>
                </c:pt>
                <c:pt idx="1681">
                  <c:v>-9.2270000000000005E-2</c:v>
                </c:pt>
                <c:pt idx="1682">
                  <c:v>-2.8475199999999998</c:v>
                </c:pt>
                <c:pt idx="1683">
                  <c:v>-9.4476999999999993</c:v>
                </c:pt>
                <c:pt idx="1684">
                  <c:v>4.17971</c:v>
                </c:pt>
                <c:pt idx="1685">
                  <c:v>13.569419999999999</c:v>
                </c:pt>
                <c:pt idx="1686">
                  <c:v>-0.28416999999999998</c:v>
                </c:pt>
                <c:pt idx="1687">
                  <c:v>2.2715700000000001</c:v>
                </c:pt>
                <c:pt idx="1688">
                  <c:v>1.9461200000000001</c:v>
                </c:pt>
                <c:pt idx="1689">
                  <c:v>1.73488</c:v>
                </c:pt>
                <c:pt idx="1690">
                  <c:v>0.37220999999999999</c:v>
                </c:pt>
                <c:pt idx="1691">
                  <c:v>1.75891</c:v>
                </c:pt>
                <c:pt idx="1692">
                  <c:v>-0.66964000000000001</c:v>
                </c:pt>
                <c:pt idx="1693">
                  <c:v>-3.2782</c:v>
                </c:pt>
                <c:pt idx="1694">
                  <c:v>0.70455999999999996</c:v>
                </c:pt>
                <c:pt idx="1695">
                  <c:v>-5.88293</c:v>
                </c:pt>
                <c:pt idx="1696">
                  <c:v>7.4476199999999997</c:v>
                </c:pt>
                <c:pt idx="1697">
                  <c:v>7.2466799999999996</c:v>
                </c:pt>
                <c:pt idx="1698">
                  <c:v>2.0720399999999999</c:v>
                </c:pt>
                <c:pt idx="1699">
                  <c:v>-0.67405999999999999</c:v>
                </c:pt>
                <c:pt idx="1700">
                  <c:v>-0.71248</c:v>
                </c:pt>
                <c:pt idx="1701">
                  <c:v>1.52447</c:v>
                </c:pt>
                <c:pt idx="1702">
                  <c:v>3.5212300000000001</c:v>
                </c:pt>
                <c:pt idx="1703">
                  <c:v>0.90500999999999998</c:v>
                </c:pt>
                <c:pt idx="1704">
                  <c:v>8.2102599999999999</c:v>
                </c:pt>
                <c:pt idx="1705">
                  <c:v>1.90113</c:v>
                </c:pt>
                <c:pt idx="1706">
                  <c:v>-0.66693000000000002</c:v>
                </c:pt>
                <c:pt idx="1707">
                  <c:v>2.4052799999999999</c:v>
                </c:pt>
                <c:pt idx="1708">
                  <c:v>3.8045300000000002</c:v>
                </c:pt>
                <c:pt idx="1709">
                  <c:v>1.1257600000000001</c:v>
                </c:pt>
                <c:pt idx="1710">
                  <c:v>8.1930000000000003E-2</c:v>
                </c:pt>
                <c:pt idx="1711">
                  <c:v>3.0057700000000001</c:v>
                </c:pt>
                <c:pt idx="1712">
                  <c:v>1.49763</c:v>
                </c:pt>
                <c:pt idx="1713">
                  <c:v>1.1406499999999999</c:v>
                </c:pt>
                <c:pt idx="1714">
                  <c:v>-0.16597999999999999</c:v>
                </c:pt>
                <c:pt idx="1715">
                  <c:v>-1.74329</c:v>
                </c:pt>
                <c:pt idx="1716">
                  <c:v>1.0424199999999999</c:v>
                </c:pt>
                <c:pt idx="1717">
                  <c:v>7.6793399999999998</c:v>
                </c:pt>
                <c:pt idx="1718">
                  <c:v>5.1163999999999996</c:v>
                </c:pt>
                <c:pt idx="1719">
                  <c:v>0.71313000000000004</c:v>
                </c:pt>
                <c:pt idx="1720">
                  <c:v>5.67807</c:v>
                </c:pt>
                <c:pt idx="1721">
                  <c:v>3.2047699999999999</c:v>
                </c:pt>
                <c:pt idx="1722">
                  <c:v>2.03783</c:v>
                </c:pt>
                <c:pt idx="1723">
                  <c:v>4.13497</c:v>
                </c:pt>
                <c:pt idx="1724">
                  <c:v>2.9746299999999999</c:v>
                </c:pt>
                <c:pt idx="1725">
                  <c:v>-0.34864000000000001</c:v>
                </c:pt>
                <c:pt idx="1726">
                  <c:v>-6.2154400000000001</c:v>
                </c:pt>
                <c:pt idx="1727">
                  <c:v>-1.97681</c:v>
                </c:pt>
                <c:pt idx="1728">
                  <c:v>5.9245900000000002</c:v>
                </c:pt>
                <c:pt idx="1729">
                  <c:v>1.55145</c:v>
                </c:pt>
                <c:pt idx="1730">
                  <c:v>2.0024600000000001</c:v>
                </c:pt>
                <c:pt idx="1731">
                  <c:v>5.8071000000000002</c:v>
                </c:pt>
                <c:pt idx="1732">
                  <c:v>4.6931799999999999</c:v>
                </c:pt>
                <c:pt idx="1733">
                  <c:v>0.76500000000000001</c:v>
                </c:pt>
                <c:pt idx="1734">
                  <c:v>-1.38764</c:v>
                </c:pt>
                <c:pt idx="1735">
                  <c:v>5.3779000000000003</c:v>
                </c:pt>
                <c:pt idx="1736">
                  <c:v>4.9097</c:v>
                </c:pt>
                <c:pt idx="1737">
                  <c:v>-4.4005000000000001</c:v>
                </c:pt>
                <c:pt idx="1738">
                  <c:v>9.7299999999999998E-2</c:v>
                </c:pt>
                <c:pt idx="1739">
                  <c:v>0.82121999999999995</c:v>
                </c:pt>
                <c:pt idx="1740">
                  <c:v>-8.4140000000000006E-2</c:v>
                </c:pt>
                <c:pt idx="1741">
                  <c:v>1.4711000000000001</c:v>
                </c:pt>
                <c:pt idx="1742">
                  <c:v>-2.1795200000000001</c:v>
                </c:pt>
                <c:pt idx="1743">
                  <c:v>0.88197999999999999</c:v>
                </c:pt>
                <c:pt idx="1744">
                  <c:v>0.61809999999999998</c:v>
                </c:pt>
                <c:pt idx="1745">
                  <c:v>-0.45384000000000002</c:v>
                </c:pt>
                <c:pt idx="1746">
                  <c:v>1.5256400000000001</c:v>
                </c:pt>
                <c:pt idx="1747">
                  <c:v>4.4137300000000002</c:v>
                </c:pt>
                <c:pt idx="1748">
                  <c:v>-3.9800300000000002</c:v>
                </c:pt>
                <c:pt idx="1749">
                  <c:v>2.0165999999999999</c:v>
                </c:pt>
                <c:pt idx="1750">
                  <c:v>5.3269999999999998E-2</c:v>
                </c:pt>
                <c:pt idx="1751">
                  <c:v>0.35404999999999998</c:v>
                </c:pt>
                <c:pt idx="1752">
                  <c:v>2.155E-2</c:v>
                </c:pt>
                <c:pt idx="1753">
                  <c:v>3.2881</c:v>
                </c:pt>
                <c:pt idx="1754">
                  <c:v>-3.0512199999999998</c:v>
                </c:pt>
                <c:pt idx="1755">
                  <c:v>1.3176300000000001</c:v>
                </c:pt>
                <c:pt idx="1756">
                  <c:v>-1.0144899999999999</c:v>
                </c:pt>
                <c:pt idx="1757">
                  <c:v>-3.68472</c:v>
                </c:pt>
                <c:pt idx="1758">
                  <c:v>-4.4615200000000002</c:v>
                </c:pt>
                <c:pt idx="1759">
                  <c:v>6.5954199999999998</c:v>
                </c:pt>
                <c:pt idx="1760">
                  <c:v>6.2043499999999998</c:v>
                </c:pt>
                <c:pt idx="1761">
                  <c:v>3.1772999999999998</c:v>
                </c:pt>
                <c:pt idx="1762">
                  <c:v>2.6775500000000001</c:v>
                </c:pt>
                <c:pt idx="1763">
                  <c:v>4.2210700000000001</c:v>
                </c:pt>
                <c:pt idx="1764">
                  <c:v>-3.5161099999999998</c:v>
                </c:pt>
                <c:pt idx="1765">
                  <c:v>1.2577100000000001</c:v>
                </c:pt>
                <c:pt idx="1766">
                  <c:v>-1.94947</c:v>
                </c:pt>
                <c:pt idx="1767">
                  <c:v>5.6444099999999997</c:v>
                </c:pt>
                <c:pt idx="1768">
                  <c:v>7.49986</c:v>
                </c:pt>
                <c:pt idx="1769">
                  <c:v>-1.2581599999999999</c:v>
                </c:pt>
                <c:pt idx="1770">
                  <c:v>6.3027300000000004</c:v>
                </c:pt>
                <c:pt idx="1771">
                  <c:v>4.4138000000000002</c:v>
                </c:pt>
                <c:pt idx="1772">
                  <c:v>13.476850000000001</c:v>
                </c:pt>
                <c:pt idx="1773">
                  <c:v>0.81896000000000002</c:v>
                </c:pt>
                <c:pt idx="1774">
                  <c:v>3.2038700000000002</c:v>
                </c:pt>
                <c:pt idx="1775">
                  <c:v>-0.57099999999999995</c:v>
                </c:pt>
                <c:pt idx="1776">
                  <c:v>6.5029700000000004</c:v>
                </c:pt>
                <c:pt idx="1777">
                  <c:v>2.9738899999999999</c:v>
                </c:pt>
                <c:pt idx="1778">
                  <c:v>2.4367200000000002</c:v>
                </c:pt>
                <c:pt idx="1779">
                  <c:v>2.7648700000000002</c:v>
                </c:pt>
                <c:pt idx="1780">
                  <c:v>-2.8538800000000002</c:v>
                </c:pt>
                <c:pt idx="1781">
                  <c:v>0.41489999999999999</c:v>
                </c:pt>
                <c:pt idx="1782">
                  <c:v>-5.6100000000000004E-3</c:v>
                </c:pt>
                <c:pt idx="1783">
                  <c:v>-4.7947899999999999</c:v>
                </c:pt>
                <c:pt idx="1784">
                  <c:v>1.2999999999999999E-3</c:v>
                </c:pt>
                <c:pt idx="1785">
                  <c:v>4.2578899999999997</c:v>
                </c:pt>
                <c:pt idx="1786">
                  <c:v>-2.3251200000000001</c:v>
                </c:pt>
                <c:pt idx="1787">
                  <c:v>-2.6759900000000001</c:v>
                </c:pt>
                <c:pt idx="1788">
                  <c:v>-7.4622900000000003</c:v>
                </c:pt>
                <c:pt idx="1789">
                  <c:v>1.8424100000000001</c:v>
                </c:pt>
                <c:pt idx="1790">
                  <c:v>0.41998000000000002</c:v>
                </c:pt>
                <c:pt idx="1791">
                  <c:v>0.67493000000000003</c:v>
                </c:pt>
                <c:pt idx="1792">
                  <c:v>7.8359999999999999E-2</c:v>
                </c:pt>
                <c:pt idx="1793">
                  <c:v>0.38718000000000002</c:v>
                </c:pt>
                <c:pt idx="1794">
                  <c:v>-2.7654899999999998</c:v>
                </c:pt>
                <c:pt idx="1795">
                  <c:v>-0.62587000000000004</c:v>
                </c:pt>
                <c:pt idx="1796">
                  <c:v>1.5402199999999999</c:v>
                </c:pt>
                <c:pt idx="1797">
                  <c:v>-0.64417999999999997</c:v>
                </c:pt>
                <c:pt idx="1798">
                  <c:v>1.6140699999999999</c:v>
                </c:pt>
                <c:pt idx="1799">
                  <c:v>-6.8475999999999999</c:v>
                </c:pt>
                <c:pt idx="1800">
                  <c:v>2.9678</c:v>
                </c:pt>
                <c:pt idx="1801">
                  <c:v>-1.55446</c:v>
                </c:pt>
                <c:pt idx="1802">
                  <c:v>0.38035000000000002</c:v>
                </c:pt>
                <c:pt idx="1803">
                  <c:v>-2.99E-3</c:v>
                </c:pt>
                <c:pt idx="1804">
                  <c:v>3.0938500000000002</c:v>
                </c:pt>
                <c:pt idx="1805">
                  <c:v>2.71075</c:v>
                </c:pt>
                <c:pt idx="1806">
                  <c:v>-3.66527</c:v>
                </c:pt>
                <c:pt idx="1807">
                  <c:v>7.55863</c:v>
                </c:pt>
                <c:pt idx="1808">
                  <c:v>-1.2644</c:v>
                </c:pt>
                <c:pt idx="1809">
                  <c:v>2.2364099999999998</c:v>
                </c:pt>
                <c:pt idx="1810">
                  <c:v>-0.17749999999999999</c:v>
                </c:pt>
                <c:pt idx="1811">
                  <c:v>-0.65464</c:v>
                </c:pt>
                <c:pt idx="1812">
                  <c:v>4.0350200000000003</c:v>
                </c:pt>
                <c:pt idx="1813">
                  <c:v>0.13482</c:v>
                </c:pt>
                <c:pt idx="1814">
                  <c:v>-0.88051000000000001</c:v>
                </c:pt>
                <c:pt idx="1815">
                  <c:v>-1.5287200000000001</c:v>
                </c:pt>
                <c:pt idx="1816">
                  <c:v>1.3311900000000001</c:v>
                </c:pt>
                <c:pt idx="1817">
                  <c:v>4.3987699999999998</c:v>
                </c:pt>
                <c:pt idx="1818">
                  <c:v>2.0870299999999999</c:v>
                </c:pt>
                <c:pt idx="1819">
                  <c:v>-1.45177</c:v>
                </c:pt>
                <c:pt idx="1820">
                  <c:v>7.4659899999999997</c:v>
                </c:pt>
                <c:pt idx="1821">
                  <c:v>8.3949999999999997E-2</c:v>
                </c:pt>
                <c:pt idx="1822">
                  <c:v>3.0663100000000001</c:v>
                </c:pt>
                <c:pt idx="1823">
                  <c:v>-1.208</c:v>
                </c:pt>
                <c:pt idx="1824">
                  <c:v>-1.7609999999999999</c:v>
                </c:pt>
                <c:pt idx="1825">
                  <c:v>-0.22670000000000001</c:v>
                </c:pt>
                <c:pt idx="1826">
                  <c:v>-0.46304000000000001</c:v>
                </c:pt>
                <c:pt idx="1827">
                  <c:v>-3.5527899999999999</c:v>
                </c:pt>
                <c:pt idx="1828">
                  <c:v>0.60618000000000005</c:v>
                </c:pt>
                <c:pt idx="1829">
                  <c:v>-4.6128299999999998</c:v>
                </c:pt>
                <c:pt idx="1830">
                  <c:v>0.35861999999999999</c:v>
                </c:pt>
                <c:pt idx="1831">
                  <c:v>-4.5468500000000001</c:v>
                </c:pt>
                <c:pt idx="1832">
                  <c:v>-1.7542199999999999</c:v>
                </c:pt>
                <c:pt idx="1833">
                  <c:v>2.9622299999999999</c:v>
                </c:pt>
                <c:pt idx="1834">
                  <c:v>1.0066900000000001</c:v>
                </c:pt>
                <c:pt idx="1835">
                  <c:v>0.45024999999999998</c:v>
                </c:pt>
                <c:pt idx="1836">
                  <c:v>4.4161299999999999</c:v>
                </c:pt>
                <c:pt idx="1837">
                  <c:v>2.1957900000000001</c:v>
                </c:pt>
                <c:pt idx="1838">
                  <c:v>0.90141000000000004</c:v>
                </c:pt>
                <c:pt idx="1839">
                  <c:v>0.36033999999999999</c:v>
                </c:pt>
                <c:pt idx="1840">
                  <c:v>6.8762299999999996</c:v>
                </c:pt>
                <c:pt idx="1841">
                  <c:v>2.2222</c:v>
                </c:pt>
                <c:pt idx="1842">
                  <c:v>4.0348899999999999</c:v>
                </c:pt>
                <c:pt idx="1843">
                  <c:v>2.3529800000000001</c:v>
                </c:pt>
                <c:pt idx="1844">
                  <c:v>0.55717000000000005</c:v>
                </c:pt>
                <c:pt idx="1845">
                  <c:v>2.77658</c:v>
                </c:pt>
                <c:pt idx="1846">
                  <c:v>-3.0489899999999999</c:v>
                </c:pt>
                <c:pt idx="1847">
                  <c:v>-0.29124</c:v>
                </c:pt>
                <c:pt idx="1848">
                  <c:v>-1.0300800000000001</c:v>
                </c:pt>
                <c:pt idx="1849">
                  <c:v>0.71858</c:v>
                </c:pt>
                <c:pt idx="1850">
                  <c:v>12.27976</c:v>
                </c:pt>
                <c:pt idx="1851">
                  <c:v>2.6845500000000002</c:v>
                </c:pt>
                <c:pt idx="1852">
                  <c:v>4.5292599999999998</c:v>
                </c:pt>
                <c:pt idx="1853">
                  <c:v>3.4145599999999998</c:v>
                </c:pt>
                <c:pt idx="1854">
                  <c:v>2.8289499999999999</c:v>
                </c:pt>
                <c:pt idx="1855">
                  <c:v>6.18675</c:v>
                </c:pt>
                <c:pt idx="1856">
                  <c:v>-0.16721</c:v>
                </c:pt>
                <c:pt idx="1857">
                  <c:v>0.21542</c:v>
                </c:pt>
                <c:pt idx="1858">
                  <c:v>-0.32718999999999998</c:v>
                </c:pt>
                <c:pt idx="1859">
                  <c:v>-0.25087999999999999</c:v>
                </c:pt>
                <c:pt idx="1860">
                  <c:v>2.2666900000000001</c:v>
                </c:pt>
                <c:pt idx="1861">
                  <c:v>-2.3428800000000001</c:v>
                </c:pt>
                <c:pt idx="1862">
                  <c:v>8.4237300000000008</c:v>
                </c:pt>
                <c:pt idx="1863">
                  <c:v>3.3544</c:v>
                </c:pt>
                <c:pt idx="1864">
                  <c:v>0.43567</c:v>
                </c:pt>
                <c:pt idx="1865">
                  <c:v>5.0173899999999998</c:v>
                </c:pt>
                <c:pt idx="1866">
                  <c:v>1.7958099999999999</c:v>
                </c:pt>
                <c:pt idx="1867">
                  <c:v>-0.75366</c:v>
                </c:pt>
                <c:pt idx="1868">
                  <c:v>4.5529400000000004</c:v>
                </c:pt>
                <c:pt idx="1869">
                  <c:v>-1.4075599999999999</c:v>
                </c:pt>
                <c:pt idx="1870">
                  <c:v>1.03051</c:v>
                </c:pt>
                <c:pt idx="1871">
                  <c:v>2.12921</c:v>
                </c:pt>
                <c:pt idx="1872">
                  <c:v>2.69434</c:v>
                </c:pt>
                <c:pt idx="1873">
                  <c:v>-0.15461</c:v>
                </c:pt>
                <c:pt idx="1874">
                  <c:v>1.74987</c:v>
                </c:pt>
                <c:pt idx="1875">
                  <c:v>2.87758</c:v>
                </c:pt>
                <c:pt idx="1876">
                  <c:v>-3.0521799999999999</c:v>
                </c:pt>
                <c:pt idx="1877">
                  <c:v>2.4412600000000002</c:v>
                </c:pt>
                <c:pt idx="1878">
                  <c:v>3.9685100000000002</c:v>
                </c:pt>
                <c:pt idx="1879">
                  <c:v>3.8813800000000001</c:v>
                </c:pt>
                <c:pt idx="1880">
                  <c:v>2.3773</c:v>
                </c:pt>
                <c:pt idx="1881">
                  <c:v>2.3436699999999999</c:v>
                </c:pt>
                <c:pt idx="1882">
                  <c:v>-1.0393300000000001</c:v>
                </c:pt>
                <c:pt idx="1883">
                  <c:v>-5.4098800000000002</c:v>
                </c:pt>
                <c:pt idx="1884">
                  <c:v>-1.8435299999999999</c:v>
                </c:pt>
                <c:pt idx="1885">
                  <c:v>0.24962999999999999</c:v>
                </c:pt>
                <c:pt idx="1886">
                  <c:v>4.6150200000000003</c:v>
                </c:pt>
                <c:pt idx="1887">
                  <c:v>2.86808</c:v>
                </c:pt>
                <c:pt idx="1888">
                  <c:v>0.86834999999999996</c:v>
                </c:pt>
                <c:pt idx="1889">
                  <c:v>-0.25907000000000002</c:v>
                </c:pt>
                <c:pt idx="1890">
                  <c:v>1.25471</c:v>
                </c:pt>
                <c:pt idx="1891">
                  <c:v>-1.4406000000000001</c:v>
                </c:pt>
                <c:pt idx="1892">
                  <c:v>-3.0217499999999999</c:v>
                </c:pt>
                <c:pt idx="1893">
                  <c:v>6.2140399999999998</c:v>
                </c:pt>
                <c:pt idx="1894">
                  <c:v>3.8927399999999999</c:v>
                </c:pt>
                <c:pt idx="1895">
                  <c:v>-3.5250499999999998</c:v>
                </c:pt>
                <c:pt idx="1896">
                  <c:v>1.21166</c:v>
                </c:pt>
                <c:pt idx="1897">
                  <c:v>-0.57242999999999999</c:v>
                </c:pt>
                <c:pt idx="1898">
                  <c:v>6.6811400000000001</c:v>
                </c:pt>
                <c:pt idx="1899">
                  <c:v>2.9039000000000001</c:v>
                </c:pt>
                <c:pt idx="1900">
                  <c:v>-8.0904600000000002</c:v>
                </c:pt>
                <c:pt idx="1901">
                  <c:v>5.2040000000000003E-2</c:v>
                </c:pt>
                <c:pt idx="1902">
                  <c:v>-3.23794</c:v>
                </c:pt>
                <c:pt idx="1903">
                  <c:v>-4.0954300000000003</c:v>
                </c:pt>
                <c:pt idx="1904">
                  <c:v>1.74892</c:v>
                </c:pt>
                <c:pt idx="1905">
                  <c:v>-2.6204700000000001</c:v>
                </c:pt>
                <c:pt idx="1906">
                  <c:v>1.4879100000000001</c:v>
                </c:pt>
                <c:pt idx="1907">
                  <c:v>12.23255</c:v>
                </c:pt>
                <c:pt idx="1908">
                  <c:v>1.6548700000000001</c:v>
                </c:pt>
                <c:pt idx="1909">
                  <c:v>-2.1327199999999999</c:v>
                </c:pt>
                <c:pt idx="1910">
                  <c:v>-2.43954</c:v>
                </c:pt>
                <c:pt idx="1911">
                  <c:v>-3.1256499999999998</c:v>
                </c:pt>
                <c:pt idx="1912">
                  <c:v>2.0863999999999998</c:v>
                </c:pt>
                <c:pt idx="1913">
                  <c:v>2.29711</c:v>
                </c:pt>
                <c:pt idx="1914">
                  <c:v>4.1776499999999999</c:v>
                </c:pt>
                <c:pt idx="1915">
                  <c:v>2.22681</c:v>
                </c:pt>
                <c:pt idx="1916">
                  <c:v>4.3723000000000001</c:v>
                </c:pt>
                <c:pt idx="1917">
                  <c:v>2.64134</c:v>
                </c:pt>
                <c:pt idx="1918">
                  <c:v>3.1310500000000001</c:v>
                </c:pt>
                <c:pt idx="1919">
                  <c:v>0.97924</c:v>
                </c:pt>
                <c:pt idx="1920">
                  <c:v>-3.21957</c:v>
                </c:pt>
                <c:pt idx="1921">
                  <c:v>-3.9366300000000001</c:v>
                </c:pt>
                <c:pt idx="1922">
                  <c:v>-4.8417199999999996</c:v>
                </c:pt>
                <c:pt idx="1923">
                  <c:v>0.42288999999999999</c:v>
                </c:pt>
                <c:pt idx="1924">
                  <c:v>2.22593</c:v>
                </c:pt>
                <c:pt idx="1925">
                  <c:v>-0.33911000000000002</c:v>
                </c:pt>
                <c:pt idx="1926">
                  <c:v>3.3930899999999999</c:v>
                </c:pt>
                <c:pt idx="1927">
                  <c:v>1.1917</c:v>
                </c:pt>
                <c:pt idx="1928">
                  <c:v>-1.60724</c:v>
                </c:pt>
                <c:pt idx="1929">
                  <c:v>2.16249</c:v>
                </c:pt>
                <c:pt idx="1930">
                  <c:v>0.65632999999999997</c:v>
                </c:pt>
                <c:pt idx="1931">
                  <c:v>0.66629000000000005</c:v>
                </c:pt>
                <c:pt idx="1932">
                  <c:v>-1.2242999999999999</c:v>
                </c:pt>
                <c:pt idx="1933">
                  <c:v>1.9754400000000001</c:v>
                </c:pt>
                <c:pt idx="1934">
                  <c:v>-0.44152999999999998</c:v>
                </c:pt>
                <c:pt idx="1935">
                  <c:v>6.5346000000000002</c:v>
                </c:pt>
                <c:pt idx="1936">
                  <c:v>-3.89716</c:v>
                </c:pt>
                <c:pt idx="1937">
                  <c:v>7.0066899999999999</c:v>
                </c:pt>
                <c:pt idx="1938">
                  <c:v>4.1874900000000004</c:v>
                </c:pt>
                <c:pt idx="1939">
                  <c:v>2.5703399999999998</c:v>
                </c:pt>
                <c:pt idx="1940">
                  <c:v>1.75745</c:v>
                </c:pt>
                <c:pt idx="1941">
                  <c:v>-3.3339599999999998</c:v>
                </c:pt>
                <c:pt idx="1942">
                  <c:v>2.3919700000000002</c:v>
                </c:pt>
                <c:pt idx="1943">
                  <c:v>3.0956100000000002</c:v>
                </c:pt>
                <c:pt idx="1944">
                  <c:v>8.3931199999999997</c:v>
                </c:pt>
                <c:pt idx="1945">
                  <c:v>2.2943600000000002</c:v>
                </c:pt>
                <c:pt idx="1946">
                  <c:v>2.6271200000000001</c:v>
                </c:pt>
                <c:pt idx="1947">
                  <c:v>1.57257</c:v>
                </c:pt>
                <c:pt idx="1948">
                  <c:v>-0.56879999999999997</c:v>
                </c:pt>
                <c:pt idx="1949">
                  <c:v>3.2679999999999998</c:v>
                </c:pt>
                <c:pt idx="1950">
                  <c:v>5.25786</c:v>
                </c:pt>
                <c:pt idx="1951">
                  <c:v>1.70825</c:v>
                </c:pt>
                <c:pt idx="1952">
                  <c:v>6.55593</c:v>
                </c:pt>
                <c:pt idx="1953">
                  <c:v>3.3105500000000001</c:v>
                </c:pt>
                <c:pt idx="1954">
                  <c:v>3.0939000000000001</c:v>
                </c:pt>
                <c:pt idx="1955">
                  <c:v>1.6568000000000001</c:v>
                </c:pt>
                <c:pt idx="1956">
                  <c:v>-1.31192</c:v>
                </c:pt>
                <c:pt idx="1957">
                  <c:v>4.23447</c:v>
                </c:pt>
                <c:pt idx="1958">
                  <c:v>2.96251</c:v>
                </c:pt>
                <c:pt idx="1959">
                  <c:v>-1.6314200000000001</c:v>
                </c:pt>
                <c:pt idx="1960">
                  <c:v>2.6005199999999999</c:v>
                </c:pt>
                <c:pt idx="1961">
                  <c:v>-2.26573</c:v>
                </c:pt>
                <c:pt idx="1962">
                  <c:v>0.42992999999999998</c:v>
                </c:pt>
                <c:pt idx="1963">
                  <c:v>0.39979999999999999</c:v>
                </c:pt>
                <c:pt idx="1964">
                  <c:v>-3.1504099999999999</c:v>
                </c:pt>
                <c:pt idx="1965">
                  <c:v>4.9687999999999999</c:v>
                </c:pt>
                <c:pt idx="1966">
                  <c:v>4.9046099999999999</c:v>
                </c:pt>
                <c:pt idx="1967">
                  <c:v>2.2624399999999998</c:v>
                </c:pt>
                <c:pt idx="1968">
                  <c:v>0.86629</c:v>
                </c:pt>
                <c:pt idx="1969">
                  <c:v>5.2062900000000001</c:v>
                </c:pt>
                <c:pt idx="1970">
                  <c:v>2.8538899999999998</c:v>
                </c:pt>
                <c:pt idx="1971">
                  <c:v>-0.79700000000000004</c:v>
                </c:pt>
                <c:pt idx="1972">
                  <c:v>4.6841200000000001</c:v>
                </c:pt>
                <c:pt idx="1973">
                  <c:v>10.55092</c:v>
                </c:pt>
                <c:pt idx="1974">
                  <c:v>-0.8478</c:v>
                </c:pt>
                <c:pt idx="1975">
                  <c:v>8.5504599999999993</c:v>
                </c:pt>
                <c:pt idx="1976">
                  <c:v>3.9948299999999999</c:v>
                </c:pt>
                <c:pt idx="1977">
                  <c:v>-0.11758</c:v>
                </c:pt>
                <c:pt idx="1978">
                  <c:v>-2.7261899999999999</c:v>
                </c:pt>
                <c:pt idx="1979">
                  <c:v>8.0306999999999995</c:v>
                </c:pt>
                <c:pt idx="1980">
                  <c:v>7.6414400000000002</c:v>
                </c:pt>
                <c:pt idx="1981">
                  <c:v>4.7733600000000003</c:v>
                </c:pt>
                <c:pt idx="1982">
                  <c:v>2.7218200000000001</c:v>
                </c:pt>
                <c:pt idx="1983">
                  <c:v>2.4570599999999998</c:v>
                </c:pt>
                <c:pt idx="1984">
                  <c:v>0.18459</c:v>
                </c:pt>
                <c:pt idx="1985">
                  <c:v>-2.48665</c:v>
                </c:pt>
                <c:pt idx="1986">
                  <c:v>-3.3991400000000001</c:v>
                </c:pt>
                <c:pt idx="1987">
                  <c:v>-3.9656400000000001</c:v>
                </c:pt>
                <c:pt idx="1988">
                  <c:v>-5.4061700000000004</c:v>
                </c:pt>
                <c:pt idx="1989">
                  <c:v>-1.02329</c:v>
                </c:pt>
                <c:pt idx="1990">
                  <c:v>1.2710000000000001E-2</c:v>
                </c:pt>
                <c:pt idx="1991">
                  <c:v>-2.2906399999999998</c:v>
                </c:pt>
                <c:pt idx="1992">
                  <c:v>6.2707800000000002</c:v>
                </c:pt>
                <c:pt idx="1993">
                  <c:v>2.1303800000000002</c:v>
                </c:pt>
                <c:pt idx="1994">
                  <c:v>3.0121099999999998</c:v>
                </c:pt>
                <c:pt idx="1995">
                  <c:v>0.13314999999999999</c:v>
                </c:pt>
                <c:pt idx="1996">
                  <c:v>0.60650000000000004</c:v>
                </c:pt>
                <c:pt idx="1997">
                  <c:v>2.9869300000000001</c:v>
                </c:pt>
                <c:pt idx="1998">
                  <c:v>0.15035000000000001</c:v>
                </c:pt>
                <c:pt idx="1999">
                  <c:v>2.9608500000000002</c:v>
                </c:pt>
                <c:pt idx="2000">
                  <c:v>-3.4771000000000001</c:v>
                </c:pt>
                <c:pt idx="2001">
                  <c:v>8.1803399999999993</c:v>
                </c:pt>
                <c:pt idx="2002">
                  <c:v>4.1000899999999998</c:v>
                </c:pt>
                <c:pt idx="2003">
                  <c:v>-0.85570999999999997</c:v>
                </c:pt>
                <c:pt idx="2004">
                  <c:v>-1.70956</c:v>
                </c:pt>
                <c:pt idx="2005">
                  <c:v>5.2055499999999997</c:v>
                </c:pt>
                <c:pt idx="2006">
                  <c:v>2.5021200000000001</c:v>
                </c:pt>
                <c:pt idx="2007">
                  <c:v>-0.84858</c:v>
                </c:pt>
                <c:pt idx="2008">
                  <c:v>1.48377</c:v>
                </c:pt>
                <c:pt idx="2009">
                  <c:v>-4.2300500000000003</c:v>
                </c:pt>
                <c:pt idx="2010">
                  <c:v>6.6350499999999997</c:v>
                </c:pt>
                <c:pt idx="2011">
                  <c:v>4.8609400000000003</c:v>
                </c:pt>
                <c:pt idx="2012">
                  <c:v>5.006E-2</c:v>
                </c:pt>
                <c:pt idx="2013">
                  <c:v>-2.2206000000000001</c:v>
                </c:pt>
                <c:pt idx="2014">
                  <c:v>0.97936000000000001</c:v>
                </c:pt>
                <c:pt idx="2015">
                  <c:v>0.34743000000000002</c:v>
                </c:pt>
                <c:pt idx="2016">
                  <c:v>6.1001000000000003</c:v>
                </c:pt>
                <c:pt idx="2017">
                  <c:v>0.61824999999999997</c:v>
                </c:pt>
                <c:pt idx="2018">
                  <c:v>-0.94564000000000004</c:v>
                </c:pt>
                <c:pt idx="2019">
                  <c:v>-4.88096</c:v>
                </c:pt>
                <c:pt idx="2020">
                  <c:v>0.88275000000000003</c:v>
                </c:pt>
                <c:pt idx="2021">
                  <c:v>-0.43131999999999998</c:v>
                </c:pt>
                <c:pt idx="2022">
                  <c:v>-5.1066700000000003</c:v>
                </c:pt>
                <c:pt idx="2023">
                  <c:v>2.0200499999999999</c:v>
                </c:pt>
                <c:pt idx="2024">
                  <c:v>2.7920099999999999</c:v>
                </c:pt>
                <c:pt idx="2025">
                  <c:v>0.85821999999999998</c:v>
                </c:pt>
                <c:pt idx="2026">
                  <c:v>9.3200500000000002</c:v>
                </c:pt>
                <c:pt idx="2027">
                  <c:v>3.1036800000000002</c:v>
                </c:pt>
                <c:pt idx="2028">
                  <c:v>5.4542900000000003</c:v>
                </c:pt>
                <c:pt idx="2029">
                  <c:v>0.25983000000000001</c:v>
                </c:pt>
                <c:pt idx="2030">
                  <c:v>-0.36847000000000002</c:v>
                </c:pt>
                <c:pt idx="2031">
                  <c:v>-1.1241099999999999</c:v>
                </c:pt>
                <c:pt idx="2032">
                  <c:v>3.1358999999999999</c:v>
                </c:pt>
                <c:pt idx="2033">
                  <c:v>2.73956</c:v>
                </c:pt>
                <c:pt idx="2034">
                  <c:v>2.8277100000000002</c:v>
                </c:pt>
                <c:pt idx="2035">
                  <c:v>0.35626000000000002</c:v>
                </c:pt>
                <c:pt idx="2036">
                  <c:v>-1.0772600000000001</c:v>
                </c:pt>
                <c:pt idx="2037">
                  <c:v>0.35576000000000002</c:v>
                </c:pt>
                <c:pt idx="2038">
                  <c:v>6.4910899999999998</c:v>
                </c:pt>
                <c:pt idx="2039">
                  <c:v>7.0968900000000001</c:v>
                </c:pt>
                <c:pt idx="2040">
                  <c:v>-0.29644999999999999</c:v>
                </c:pt>
                <c:pt idx="2041">
                  <c:v>-0.79966999999999999</c:v>
                </c:pt>
                <c:pt idx="2042">
                  <c:v>7.9673699999999998</c:v>
                </c:pt>
                <c:pt idx="2043">
                  <c:v>14.03623</c:v>
                </c:pt>
                <c:pt idx="2044">
                  <c:v>5.8830999999999998</c:v>
                </c:pt>
                <c:pt idx="2045">
                  <c:v>1.79667</c:v>
                </c:pt>
                <c:pt idx="2046">
                  <c:v>-6.2958999999999996</c:v>
                </c:pt>
                <c:pt idx="2047">
                  <c:v>5.5359400000000001</c:v>
                </c:pt>
                <c:pt idx="2048">
                  <c:v>4.75021</c:v>
                </c:pt>
                <c:pt idx="2049">
                  <c:v>0.72387999999999997</c:v>
                </c:pt>
                <c:pt idx="2050">
                  <c:v>1.3993800000000001</c:v>
                </c:pt>
                <c:pt idx="2051">
                  <c:v>-3.46624</c:v>
                </c:pt>
                <c:pt idx="2052">
                  <c:v>2.2558099999999999</c:v>
                </c:pt>
                <c:pt idx="2053">
                  <c:v>3.2172700000000001</c:v>
                </c:pt>
                <c:pt idx="2054">
                  <c:v>0.98960000000000004</c:v>
                </c:pt>
                <c:pt idx="2055">
                  <c:v>4.6057199999999998</c:v>
                </c:pt>
                <c:pt idx="2056">
                  <c:v>7.0426099999999998</c:v>
                </c:pt>
                <c:pt idx="2057">
                  <c:v>4.0285900000000003</c:v>
                </c:pt>
                <c:pt idx="2058">
                  <c:v>-8.0589200000000005</c:v>
                </c:pt>
                <c:pt idx="2059">
                  <c:v>5.0678099999999997</c:v>
                </c:pt>
                <c:pt idx="2060">
                  <c:v>1.88141</c:v>
                </c:pt>
                <c:pt idx="2061">
                  <c:v>0.59077000000000002</c:v>
                </c:pt>
                <c:pt idx="2062">
                  <c:v>1.8201000000000001</c:v>
                </c:pt>
                <c:pt idx="2063">
                  <c:v>2.25874</c:v>
                </c:pt>
                <c:pt idx="2064">
                  <c:v>9.1406500000000008</c:v>
                </c:pt>
                <c:pt idx="2065">
                  <c:v>5.0473699999999999</c:v>
                </c:pt>
                <c:pt idx="2066">
                  <c:v>3.8584700000000001</c:v>
                </c:pt>
                <c:pt idx="2067">
                  <c:v>0.74322999999999995</c:v>
                </c:pt>
                <c:pt idx="2068">
                  <c:v>6.6267399999999999</c:v>
                </c:pt>
                <c:pt idx="2069">
                  <c:v>4.8168699999999998</c:v>
                </c:pt>
                <c:pt idx="2070">
                  <c:v>2.2347299999999999</c:v>
                </c:pt>
                <c:pt idx="2071">
                  <c:v>0.28272999999999998</c:v>
                </c:pt>
                <c:pt idx="2072">
                  <c:v>9.7290000000000001E-2</c:v>
                </c:pt>
                <c:pt idx="2073">
                  <c:v>0.77129999999999999</c:v>
                </c:pt>
                <c:pt idx="2074">
                  <c:v>-0.22086</c:v>
                </c:pt>
                <c:pt idx="2075">
                  <c:v>3.8992499999999999</c:v>
                </c:pt>
                <c:pt idx="2076">
                  <c:v>0.75126999999999999</c:v>
                </c:pt>
                <c:pt idx="2077">
                  <c:v>-3.8813</c:v>
                </c:pt>
                <c:pt idx="2078">
                  <c:v>-3.1752799999999999</c:v>
                </c:pt>
                <c:pt idx="2079">
                  <c:v>2.3516599999999999</c:v>
                </c:pt>
                <c:pt idx="2080">
                  <c:v>2.7460200000000001</c:v>
                </c:pt>
                <c:pt idx="2081">
                  <c:v>2.7219099999999998</c:v>
                </c:pt>
                <c:pt idx="2082">
                  <c:v>-1.1760200000000001</c:v>
                </c:pt>
                <c:pt idx="2083">
                  <c:v>1.4851000000000001</c:v>
                </c:pt>
                <c:pt idx="2084">
                  <c:v>-9.1450999999999993</c:v>
                </c:pt>
                <c:pt idx="2085">
                  <c:v>2.61496</c:v>
                </c:pt>
                <c:pt idx="2086">
                  <c:v>-1.3141099999999999</c:v>
                </c:pt>
                <c:pt idx="2087">
                  <c:v>-6.4746699999999997</c:v>
                </c:pt>
                <c:pt idx="2088">
                  <c:v>7.0582799999999999</c:v>
                </c:pt>
                <c:pt idx="2089">
                  <c:v>4.2352100000000004</c:v>
                </c:pt>
                <c:pt idx="2090">
                  <c:v>-2.67862</c:v>
                </c:pt>
                <c:pt idx="2091">
                  <c:v>5.7778999999999998</c:v>
                </c:pt>
                <c:pt idx="2092">
                  <c:v>-3.7810000000000003E-2</c:v>
                </c:pt>
                <c:pt idx="2093">
                  <c:v>-2.1351800000000001</c:v>
                </c:pt>
                <c:pt idx="2094">
                  <c:v>-2.2306599999999999</c:v>
                </c:pt>
                <c:pt idx="2095">
                  <c:v>1.5542</c:v>
                </c:pt>
                <c:pt idx="2096">
                  <c:v>-4.0240900000000002</c:v>
                </c:pt>
                <c:pt idx="2097">
                  <c:v>0.71604999999999996</c:v>
                </c:pt>
                <c:pt idx="2098">
                  <c:v>5.9804000000000004</c:v>
                </c:pt>
                <c:pt idx="2099">
                  <c:v>-1.82196</c:v>
                </c:pt>
                <c:pt idx="2100">
                  <c:v>-3.3039499999999999</c:v>
                </c:pt>
                <c:pt idx="2101">
                  <c:v>-3.6806399999999999</c:v>
                </c:pt>
                <c:pt idx="2102">
                  <c:v>3.0969600000000002</c:v>
                </c:pt>
                <c:pt idx="2103">
                  <c:v>1.6159600000000001</c:v>
                </c:pt>
                <c:pt idx="2104">
                  <c:v>-0.83567999999999998</c:v>
                </c:pt>
                <c:pt idx="2105">
                  <c:v>2.61259</c:v>
                </c:pt>
                <c:pt idx="2106">
                  <c:v>1.9282999999999999</c:v>
                </c:pt>
                <c:pt idx="2107">
                  <c:v>2.2061199999999999</c:v>
                </c:pt>
                <c:pt idx="2108">
                  <c:v>0.14466999999999999</c:v>
                </c:pt>
                <c:pt idx="2109">
                  <c:v>6.19008</c:v>
                </c:pt>
                <c:pt idx="2110">
                  <c:v>0.89680000000000004</c:v>
                </c:pt>
                <c:pt idx="2111">
                  <c:v>0.59604999999999997</c:v>
                </c:pt>
                <c:pt idx="2112">
                  <c:v>-0.32678000000000001</c:v>
                </c:pt>
                <c:pt idx="2113">
                  <c:v>1.5590200000000001</c:v>
                </c:pt>
                <c:pt idx="2114">
                  <c:v>-0.69360999999999995</c:v>
                </c:pt>
                <c:pt idx="2115">
                  <c:v>2.3932699999999998</c:v>
                </c:pt>
                <c:pt idx="2116">
                  <c:v>-0.29311999999999999</c:v>
                </c:pt>
                <c:pt idx="2117">
                  <c:v>1.1730100000000001</c:v>
                </c:pt>
                <c:pt idx="2118">
                  <c:v>-1.35687</c:v>
                </c:pt>
                <c:pt idx="2119">
                  <c:v>4.58108</c:v>
                </c:pt>
                <c:pt idx="2120">
                  <c:v>3.7032699999999998</c:v>
                </c:pt>
                <c:pt idx="2121">
                  <c:v>-3.2260599999999999</c:v>
                </c:pt>
                <c:pt idx="2122">
                  <c:v>3.2239599999999999</c:v>
                </c:pt>
                <c:pt idx="2123">
                  <c:v>4.9370000000000003</c:v>
                </c:pt>
                <c:pt idx="2124">
                  <c:v>1.0617099999999999</c:v>
                </c:pt>
                <c:pt idx="2125">
                  <c:v>1.6470899999999999</c:v>
                </c:pt>
                <c:pt idx="2126">
                  <c:v>26.35427</c:v>
                </c:pt>
                <c:pt idx="2127">
                  <c:v>2.0886</c:v>
                </c:pt>
                <c:pt idx="2128">
                  <c:v>6.0701000000000001</c:v>
                </c:pt>
                <c:pt idx="2129">
                  <c:v>2.4329800000000001</c:v>
                </c:pt>
                <c:pt idx="2130">
                  <c:v>0.49496000000000001</c:v>
                </c:pt>
                <c:pt idx="2131">
                  <c:v>5.4603700000000002</c:v>
                </c:pt>
                <c:pt idx="2132">
                  <c:v>-0.75446000000000002</c:v>
                </c:pt>
                <c:pt idx="2133">
                  <c:v>6.7157099999999996</c:v>
                </c:pt>
                <c:pt idx="2134">
                  <c:v>3.6930999999999998</c:v>
                </c:pt>
                <c:pt idx="2135">
                  <c:v>-1.10734</c:v>
                </c:pt>
                <c:pt idx="2136">
                  <c:v>-0.54290000000000005</c:v>
                </c:pt>
                <c:pt idx="2137">
                  <c:v>9.3406000000000002</c:v>
                </c:pt>
                <c:pt idx="2138">
                  <c:v>-0.10455</c:v>
                </c:pt>
                <c:pt idx="2139">
                  <c:v>-5.65015</c:v>
                </c:pt>
                <c:pt idx="2140">
                  <c:v>4.3105500000000001</c:v>
                </c:pt>
                <c:pt idx="2141">
                  <c:v>3.1871100000000001</c:v>
                </c:pt>
                <c:pt idx="2142">
                  <c:v>-8.5709999999999995E-2</c:v>
                </c:pt>
                <c:pt idx="2143">
                  <c:v>4.6817000000000002</c:v>
                </c:pt>
                <c:pt idx="2144">
                  <c:v>1.0150999999999999</c:v>
                </c:pt>
                <c:pt idx="2145">
                  <c:v>-0.12085</c:v>
                </c:pt>
                <c:pt idx="2146">
                  <c:v>2.1951900000000002</c:v>
                </c:pt>
                <c:pt idx="2147">
                  <c:v>-5.0992899999999999</c:v>
                </c:pt>
                <c:pt idx="2148">
                  <c:v>3.5922000000000001</c:v>
                </c:pt>
                <c:pt idx="2149">
                  <c:v>1.43381</c:v>
                </c:pt>
                <c:pt idx="2150">
                  <c:v>1.2449699999999999</c:v>
                </c:pt>
                <c:pt idx="2151">
                  <c:v>3.5597699999999999</c:v>
                </c:pt>
                <c:pt idx="2152">
                  <c:v>5.60067</c:v>
                </c:pt>
                <c:pt idx="2153">
                  <c:v>3.36571</c:v>
                </c:pt>
                <c:pt idx="2154">
                  <c:v>3.0863100000000001</c:v>
                </c:pt>
                <c:pt idx="2155">
                  <c:v>0.94433</c:v>
                </c:pt>
                <c:pt idx="2156">
                  <c:v>-5.4447599999999996</c:v>
                </c:pt>
                <c:pt idx="2157">
                  <c:v>-1.1617200000000001</c:v>
                </c:pt>
                <c:pt idx="2158">
                  <c:v>-2.5065900000000001</c:v>
                </c:pt>
                <c:pt idx="2159">
                  <c:v>5.4689300000000003</c:v>
                </c:pt>
                <c:pt idx="2160">
                  <c:v>0.79025999999999996</c:v>
                </c:pt>
                <c:pt idx="2161">
                  <c:v>2.75312</c:v>
                </c:pt>
                <c:pt idx="2162">
                  <c:v>11.296419999999999</c:v>
                </c:pt>
                <c:pt idx="2163">
                  <c:v>-1.64856</c:v>
                </c:pt>
                <c:pt idx="2164">
                  <c:v>6.8110999999999997</c:v>
                </c:pt>
                <c:pt idx="2165">
                  <c:v>3.3460000000000001</c:v>
                </c:pt>
                <c:pt idx="2166">
                  <c:v>6.3968499999999997</c:v>
                </c:pt>
                <c:pt idx="2167">
                  <c:v>0.88651000000000002</c:v>
                </c:pt>
                <c:pt idx="2168">
                  <c:v>2.6892999999999998</c:v>
                </c:pt>
                <c:pt idx="2169">
                  <c:v>5.2459800000000003</c:v>
                </c:pt>
                <c:pt idx="2170">
                  <c:v>12.092230000000001</c:v>
                </c:pt>
                <c:pt idx="2171">
                  <c:v>1.22959</c:v>
                </c:pt>
                <c:pt idx="2172">
                  <c:v>0.14283999999999999</c:v>
                </c:pt>
                <c:pt idx="2173">
                  <c:v>-0.75456000000000001</c:v>
                </c:pt>
                <c:pt idx="2174">
                  <c:v>-3.97431</c:v>
                </c:pt>
                <c:pt idx="2175">
                  <c:v>6.31562</c:v>
                </c:pt>
                <c:pt idx="2176">
                  <c:v>-5.2515000000000001</c:v>
                </c:pt>
                <c:pt idx="2177">
                  <c:v>1.0990899999999999</c:v>
                </c:pt>
                <c:pt idx="2178">
                  <c:v>1.9068799999999999</c:v>
                </c:pt>
                <c:pt idx="2179">
                  <c:v>1.34996</c:v>
                </c:pt>
                <c:pt idx="2180">
                  <c:v>-3.9846900000000001</c:v>
                </c:pt>
                <c:pt idx="2181">
                  <c:v>7.2822899999999997</c:v>
                </c:pt>
                <c:pt idx="2182">
                  <c:v>4.27102</c:v>
                </c:pt>
                <c:pt idx="2183">
                  <c:v>2.3151000000000002</c:v>
                </c:pt>
                <c:pt idx="2184">
                  <c:v>-0.75610999999999995</c:v>
                </c:pt>
                <c:pt idx="2185">
                  <c:v>-1.7541599999999999</c:v>
                </c:pt>
                <c:pt idx="2186">
                  <c:v>-2.8207599999999999</c:v>
                </c:pt>
                <c:pt idx="2187">
                  <c:v>6.8176699999999997</c:v>
                </c:pt>
                <c:pt idx="2188">
                  <c:v>4.9946299999999999</c:v>
                </c:pt>
                <c:pt idx="2189">
                  <c:v>-0.94511000000000001</c:v>
                </c:pt>
                <c:pt idx="2190">
                  <c:v>2.9103599999999998</c:v>
                </c:pt>
                <c:pt idx="2191">
                  <c:v>-4.30755</c:v>
                </c:pt>
                <c:pt idx="2192">
                  <c:v>-0.58284000000000002</c:v>
                </c:pt>
                <c:pt idx="2193">
                  <c:v>-3.35426</c:v>
                </c:pt>
                <c:pt idx="2194">
                  <c:v>-0.37180000000000002</c:v>
                </c:pt>
                <c:pt idx="2195">
                  <c:v>8.2291699999999999</c:v>
                </c:pt>
                <c:pt idx="2196">
                  <c:v>3.9832700000000001</c:v>
                </c:pt>
                <c:pt idx="2197">
                  <c:v>3.0026299999999999</c:v>
                </c:pt>
                <c:pt idx="2198">
                  <c:v>4.6893099999999999</c:v>
                </c:pt>
                <c:pt idx="2199">
                  <c:v>0.55088999999999999</c:v>
                </c:pt>
                <c:pt idx="2200">
                  <c:v>0.53030999999999995</c:v>
                </c:pt>
                <c:pt idx="2201">
                  <c:v>2.6689600000000002</c:v>
                </c:pt>
                <c:pt idx="2202">
                  <c:v>9.5992700000000006</c:v>
                </c:pt>
                <c:pt idx="2203">
                  <c:v>1.4673499999999999</c:v>
                </c:pt>
                <c:pt idx="2204">
                  <c:v>16.433900000000001</c:v>
                </c:pt>
                <c:pt idx="2205">
                  <c:v>3.0250400000000002</c:v>
                </c:pt>
                <c:pt idx="2206">
                  <c:v>4.1514199999999999</c:v>
                </c:pt>
                <c:pt idx="2207">
                  <c:v>3.8606799999999999</c:v>
                </c:pt>
                <c:pt idx="2208">
                  <c:v>6.39541</c:v>
                </c:pt>
                <c:pt idx="2209">
                  <c:v>3.8333699999999999</c:v>
                </c:pt>
                <c:pt idx="2210">
                  <c:v>-0.26643</c:v>
                </c:pt>
                <c:pt idx="2211">
                  <c:v>4.2747000000000002</c:v>
                </c:pt>
                <c:pt idx="2212">
                  <c:v>1.1199699999999999</c:v>
                </c:pt>
                <c:pt idx="2213">
                  <c:v>3.92048</c:v>
                </c:pt>
                <c:pt idx="2214">
                  <c:v>4.4060000000000002E-2</c:v>
                </c:pt>
                <c:pt idx="2215">
                  <c:v>4.2954699999999999</c:v>
                </c:pt>
                <c:pt idx="2216">
                  <c:v>1.7353099999999999</c:v>
                </c:pt>
                <c:pt idx="2217">
                  <c:v>8.1926100000000002</c:v>
                </c:pt>
                <c:pt idx="2218">
                  <c:v>-1.61E-2</c:v>
                </c:pt>
                <c:pt idx="2219">
                  <c:v>-0.53473000000000004</c:v>
                </c:pt>
                <c:pt idx="2220">
                  <c:v>5.53355</c:v>
                </c:pt>
                <c:pt idx="2221">
                  <c:v>3.7660900000000002</c:v>
                </c:pt>
                <c:pt idx="2222">
                  <c:v>1.0399400000000001</c:v>
                </c:pt>
                <c:pt idx="2223">
                  <c:v>-4.2178699999999996</c:v>
                </c:pt>
                <c:pt idx="2224">
                  <c:v>2.07213</c:v>
                </c:pt>
                <c:pt idx="2225">
                  <c:v>-0.58226999999999995</c:v>
                </c:pt>
                <c:pt idx="2226">
                  <c:v>-3.5956299999999999</c:v>
                </c:pt>
                <c:pt idx="2227">
                  <c:v>3.6337299999999999</c:v>
                </c:pt>
                <c:pt idx="2228">
                  <c:v>3.5931700000000002</c:v>
                </c:pt>
                <c:pt idx="2229">
                  <c:v>2.4012199999999999</c:v>
                </c:pt>
                <c:pt idx="2230">
                  <c:v>1.24326</c:v>
                </c:pt>
                <c:pt idx="2231">
                  <c:v>2.9733700000000001</c:v>
                </c:pt>
                <c:pt idx="2232">
                  <c:v>-1.24962</c:v>
                </c:pt>
                <c:pt idx="2233">
                  <c:v>3.39663</c:v>
                </c:pt>
                <c:pt idx="2234">
                  <c:v>3.1309100000000001</c:v>
                </c:pt>
                <c:pt idx="2235">
                  <c:v>5.3050600000000001</c:v>
                </c:pt>
                <c:pt idx="2236">
                  <c:v>2.9172899999999999</c:v>
                </c:pt>
                <c:pt idx="2237">
                  <c:v>15.79987</c:v>
                </c:pt>
                <c:pt idx="2238">
                  <c:v>1.9937499999999999</c:v>
                </c:pt>
                <c:pt idx="2239">
                  <c:v>0.32895999999999997</c:v>
                </c:pt>
                <c:pt idx="2240">
                  <c:v>-0.64066999999999996</c:v>
                </c:pt>
                <c:pt idx="2241">
                  <c:v>4.4214399999999996</c:v>
                </c:pt>
                <c:pt idx="2242">
                  <c:v>0.24931</c:v>
                </c:pt>
                <c:pt idx="2243">
                  <c:v>-0.86468999999999996</c:v>
                </c:pt>
                <c:pt idx="2244">
                  <c:v>-4.3621800000000004</c:v>
                </c:pt>
                <c:pt idx="2245">
                  <c:v>7.3687100000000001</c:v>
                </c:pt>
                <c:pt idx="2246">
                  <c:v>4.5355499999999997</c:v>
                </c:pt>
                <c:pt idx="2247">
                  <c:v>1.0723100000000001</c:v>
                </c:pt>
                <c:pt idx="2248">
                  <c:v>0.69203000000000003</c:v>
                </c:pt>
                <c:pt idx="2249">
                  <c:v>1.7979700000000001</c:v>
                </c:pt>
                <c:pt idx="2250">
                  <c:v>1.4922299999999999</c:v>
                </c:pt>
                <c:pt idx="2251">
                  <c:v>1.4705600000000001</c:v>
                </c:pt>
                <c:pt idx="2252">
                  <c:v>1.40476</c:v>
                </c:pt>
                <c:pt idx="2253">
                  <c:v>4.3531399999999998</c:v>
                </c:pt>
                <c:pt idx="2254">
                  <c:v>6.7319800000000001</c:v>
                </c:pt>
                <c:pt idx="2255">
                  <c:v>0.37451000000000001</c:v>
                </c:pt>
                <c:pt idx="2256">
                  <c:v>0.26593</c:v>
                </c:pt>
                <c:pt idx="2257">
                  <c:v>4.8266299999999998</c:v>
                </c:pt>
                <c:pt idx="2258">
                  <c:v>2.1499899999999998</c:v>
                </c:pt>
                <c:pt idx="2259">
                  <c:v>-0.25789000000000001</c:v>
                </c:pt>
                <c:pt idx="2260">
                  <c:v>-1.0065900000000001</c:v>
                </c:pt>
                <c:pt idx="2261">
                  <c:v>5.2163399999999998</c:v>
                </c:pt>
                <c:pt idx="2262">
                  <c:v>4.4547100000000004</c:v>
                </c:pt>
                <c:pt idx="2263">
                  <c:v>2.4643799999999998</c:v>
                </c:pt>
                <c:pt idx="2264">
                  <c:v>3.0664400000000001</c:v>
                </c:pt>
                <c:pt idx="2265">
                  <c:v>2.5125000000000002</c:v>
                </c:pt>
                <c:pt idx="2266">
                  <c:v>-9.85656</c:v>
                </c:pt>
                <c:pt idx="2267">
                  <c:v>3.6531600000000002</c:v>
                </c:pt>
                <c:pt idx="2268">
                  <c:v>5.5525900000000004</c:v>
                </c:pt>
                <c:pt idx="2269">
                  <c:v>4.3117299999999998</c:v>
                </c:pt>
                <c:pt idx="2270">
                  <c:v>1.8610599999999999</c:v>
                </c:pt>
                <c:pt idx="2271">
                  <c:v>-0.98243000000000003</c:v>
                </c:pt>
                <c:pt idx="2272">
                  <c:v>0.44906000000000001</c:v>
                </c:pt>
                <c:pt idx="2273">
                  <c:v>2.7675100000000001</c:v>
                </c:pt>
                <c:pt idx="2274">
                  <c:v>0.10949</c:v>
                </c:pt>
                <c:pt idx="2275">
                  <c:v>5.3428599999999999</c:v>
                </c:pt>
                <c:pt idx="2276">
                  <c:v>7.8819499999999998</c:v>
                </c:pt>
                <c:pt idx="2277">
                  <c:v>4.5444399999999998</c:v>
                </c:pt>
                <c:pt idx="2278">
                  <c:v>0.85167000000000004</c:v>
                </c:pt>
                <c:pt idx="2279">
                  <c:v>-0.32568999999999998</c:v>
                </c:pt>
                <c:pt idx="2280">
                  <c:v>-0.82982</c:v>
                </c:pt>
                <c:pt idx="2281">
                  <c:v>4.7144599999999999</c:v>
                </c:pt>
                <c:pt idx="2282">
                  <c:v>4.5336800000000004</c:v>
                </c:pt>
                <c:pt idx="2283">
                  <c:v>9.4605099999999993</c:v>
                </c:pt>
                <c:pt idx="2284">
                  <c:v>3.0268600000000001</c:v>
                </c:pt>
                <c:pt idx="2285">
                  <c:v>1.2331700000000001</c:v>
                </c:pt>
                <c:pt idx="2286">
                  <c:v>-0.76814000000000004</c:v>
                </c:pt>
                <c:pt idx="2287">
                  <c:v>5.6467099999999997</c:v>
                </c:pt>
                <c:pt idx="2288">
                  <c:v>0.84397</c:v>
                </c:pt>
                <c:pt idx="2289">
                  <c:v>4.2196699999999998</c:v>
                </c:pt>
                <c:pt idx="2290">
                  <c:v>0.20888999999999999</c:v>
                </c:pt>
                <c:pt idx="2291">
                  <c:v>-0.11294999999999999</c:v>
                </c:pt>
                <c:pt idx="2292">
                  <c:v>-2.36578</c:v>
                </c:pt>
                <c:pt idx="2293">
                  <c:v>-0.65222000000000002</c:v>
                </c:pt>
                <c:pt idx="2294">
                  <c:v>-1.09263</c:v>
                </c:pt>
                <c:pt idx="2295">
                  <c:v>-0.15620000000000001</c:v>
                </c:pt>
                <c:pt idx="2296">
                  <c:v>-3.9307599999999998</c:v>
                </c:pt>
                <c:pt idx="2297">
                  <c:v>3.6344400000000001</c:v>
                </c:pt>
                <c:pt idx="2298">
                  <c:v>2.9216700000000002</c:v>
                </c:pt>
                <c:pt idx="2299">
                  <c:v>1.2999000000000001</c:v>
                </c:pt>
                <c:pt idx="2300">
                  <c:v>-1.9844999999999999</c:v>
                </c:pt>
                <c:pt idx="2301">
                  <c:v>1.3488199999999999</c:v>
                </c:pt>
                <c:pt idx="2302">
                  <c:v>2.5049800000000002</c:v>
                </c:pt>
                <c:pt idx="2303">
                  <c:v>6.7706099999999996</c:v>
                </c:pt>
                <c:pt idx="2304">
                  <c:v>1.2633399999999999</c:v>
                </c:pt>
                <c:pt idx="2305">
                  <c:v>7.6798000000000002</c:v>
                </c:pt>
                <c:pt idx="2306">
                  <c:v>7.7474699999999999</c:v>
                </c:pt>
                <c:pt idx="2307">
                  <c:v>5.5297299999999998</c:v>
                </c:pt>
                <c:pt idx="2308">
                  <c:v>2.1568299999999998</c:v>
                </c:pt>
                <c:pt idx="2309">
                  <c:v>1.6636500000000001</c:v>
                </c:pt>
                <c:pt idx="2310">
                  <c:v>0.19202</c:v>
                </c:pt>
                <c:pt idx="2311">
                  <c:v>-0.86294000000000004</c:v>
                </c:pt>
                <c:pt idx="2312">
                  <c:v>5.7979700000000003</c:v>
                </c:pt>
                <c:pt idx="2313">
                  <c:v>-1.7417499999999999</c:v>
                </c:pt>
                <c:pt idx="2314">
                  <c:v>6.8329300000000002</c:v>
                </c:pt>
                <c:pt idx="2315">
                  <c:v>5.6003299999999996</c:v>
                </c:pt>
                <c:pt idx="2316">
                  <c:v>0.64612000000000003</c:v>
                </c:pt>
                <c:pt idx="2317">
                  <c:v>-6.7168700000000001</c:v>
                </c:pt>
                <c:pt idx="2318">
                  <c:v>5.7336900000000002</c:v>
                </c:pt>
                <c:pt idx="2319">
                  <c:v>-1.0945100000000001</c:v>
                </c:pt>
                <c:pt idx="2320">
                  <c:v>2.0522300000000002</c:v>
                </c:pt>
                <c:pt idx="2321">
                  <c:v>-5.8767399999999999</c:v>
                </c:pt>
                <c:pt idx="2322">
                  <c:v>1.82318</c:v>
                </c:pt>
                <c:pt idx="2323">
                  <c:v>5.6234400000000004</c:v>
                </c:pt>
                <c:pt idx="2324">
                  <c:v>3.34253</c:v>
                </c:pt>
                <c:pt idx="2325">
                  <c:v>1.18703</c:v>
                </c:pt>
                <c:pt idx="2326">
                  <c:v>1.7309600000000001</c:v>
                </c:pt>
                <c:pt idx="2327">
                  <c:v>-4.0823400000000003</c:v>
                </c:pt>
                <c:pt idx="2328">
                  <c:v>4.8533099999999996</c:v>
                </c:pt>
                <c:pt idx="2329">
                  <c:v>-7.4200000000000004E-3</c:v>
                </c:pt>
                <c:pt idx="2330">
                  <c:v>1.9665299999999999</c:v>
                </c:pt>
                <c:pt idx="2331">
                  <c:v>-5.0306300000000004</c:v>
                </c:pt>
                <c:pt idx="2332">
                  <c:v>1.9325000000000001</c:v>
                </c:pt>
                <c:pt idx="2333">
                  <c:v>-0.21360999999999999</c:v>
                </c:pt>
                <c:pt idx="2334">
                  <c:v>1.34945</c:v>
                </c:pt>
                <c:pt idx="2335">
                  <c:v>0.63363999999999998</c:v>
                </c:pt>
                <c:pt idx="2336">
                  <c:v>7.4373500000000003</c:v>
                </c:pt>
                <c:pt idx="2337">
                  <c:v>3.39385</c:v>
                </c:pt>
                <c:pt idx="2338">
                  <c:v>3.1594199999999999</c:v>
                </c:pt>
                <c:pt idx="2339">
                  <c:v>1.22861</c:v>
                </c:pt>
                <c:pt idx="2340">
                  <c:v>-5.6793199999999997</c:v>
                </c:pt>
                <c:pt idx="2341">
                  <c:v>10.215820000000001</c:v>
                </c:pt>
                <c:pt idx="2342">
                  <c:v>6.3582299999999998</c:v>
                </c:pt>
                <c:pt idx="2343">
                  <c:v>-1.5660499999999999</c:v>
                </c:pt>
                <c:pt idx="2344">
                  <c:v>-2.5279799999999999</c:v>
                </c:pt>
                <c:pt idx="2345">
                  <c:v>2.4185300000000001</c:v>
                </c:pt>
                <c:pt idx="2346">
                  <c:v>-0.88656999999999997</c:v>
                </c:pt>
                <c:pt idx="2347">
                  <c:v>4.3504500000000004</c:v>
                </c:pt>
                <c:pt idx="2348">
                  <c:v>6.6874200000000004</c:v>
                </c:pt>
                <c:pt idx="2349">
                  <c:v>5.6221500000000004</c:v>
                </c:pt>
                <c:pt idx="2350">
                  <c:v>3.0339800000000001</c:v>
                </c:pt>
                <c:pt idx="2351">
                  <c:v>-1.24E-2</c:v>
                </c:pt>
                <c:pt idx="2352">
                  <c:v>-2.8941499999999998</c:v>
                </c:pt>
                <c:pt idx="2353">
                  <c:v>-9.6715099999999996</c:v>
                </c:pt>
                <c:pt idx="2354">
                  <c:v>3.5681099999999999</c:v>
                </c:pt>
                <c:pt idx="2355">
                  <c:v>0.55888000000000004</c:v>
                </c:pt>
                <c:pt idx="2356">
                  <c:v>-0.1105</c:v>
                </c:pt>
                <c:pt idx="2357">
                  <c:v>-0.76580999999999999</c:v>
                </c:pt>
                <c:pt idx="2358">
                  <c:v>3.4717600000000002</c:v>
                </c:pt>
                <c:pt idx="2359">
                  <c:v>4.6401700000000003</c:v>
                </c:pt>
                <c:pt idx="2360">
                  <c:v>2.6074099999999998</c:v>
                </c:pt>
                <c:pt idx="2361">
                  <c:v>-4.2842599999999997</c:v>
                </c:pt>
                <c:pt idx="2362">
                  <c:v>5.5004900000000001</c:v>
                </c:pt>
                <c:pt idx="2363">
                  <c:v>-0.72706999999999999</c:v>
                </c:pt>
                <c:pt idx="2364">
                  <c:v>6.0799700000000003</c:v>
                </c:pt>
                <c:pt idx="2365">
                  <c:v>5.2316099999999999</c:v>
                </c:pt>
                <c:pt idx="2366">
                  <c:v>6.3653399999999998</c:v>
                </c:pt>
                <c:pt idx="2367">
                  <c:v>3.7902800000000001</c:v>
                </c:pt>
                <c:pt idx="2368">
                  <c:v>3.0098500000000001</c:v>
                </c:pt>
                <c:pt idx="2369">
                  <c:v>0.45130999999999999</c:v>
                </c:pt>
                <c:pt idx="2370">
                  <c:v>4.9817299999999998</c:v>
                </c:pt>
                <c:pt idx="2371">
                  <c:v>2.2040500000000001</c:v>
                </c:pt>
                <c:pt idx="2372">
                  <c:v>3.04217</c:v>
                </c:pt>
                <c:pt idx="2373">
                  <c:v>2.7350400000000001</c:v>
                </c:pt>
                <c:pt idx="2374">
                  <c:v>4.2048500000000004</c:v>
                </c:pt>
                <c:pt idx="2375">
                  <c:v>6.07491</c:v>
                </c:pt>
                <c:pt idx="2376">
                  <c:v>1.04304</c:v>
                </c:pt>
                <c:pt idx="2377">
                  <c:v>6.6709500000000004</c:v>
                </c:pt>
                <c:pt idx="2378">
                  <c:v>-5.3150000000000003E-2</c:v>
                </c:pt>
                <c:pt idx="2379">
                  <c:v>-1.9054800000000001</c:v>
                </c:pt>
                <c:pt idx="2380">
                  <c:v>0.54596999999999996</c:v>
                </c:pt>
                <c:pt idx="2381">
                  <c:v>-1.6305499999999999</c:v>
                </c:pt>
                <c:pt idx="2382">
                  <c:v>-2.4672999999999998</c:v>
                </c:pt>
                <c:pt idx="2383">
                  <c:v>5.6792899999999999</c:v>
                </c:pt>
                <c:pt idx="2384">
                  <c:v>2.4183300000000001</c:v>
                </c:pt>
                <c:pt idx="2385">
                  <c:v>0.48004999999999998</c:v>
                </c:pt>
                <c:pt idx="2386">
                  <c:v>1.6411100000000001</c:v>
                </c:pt>
                <c:pt idx="2387">
                  <c:v>0.21454000000000001</c:v>
                </c:pt>
                <c:pt idx="2388">
                  <c:v>6.7482100000000003</c:v>
                </c:pt>
                <c:pt idx="2389">
                  <c:v>5.0566899999999997</c:v>
                </c:pt>
                <c:pt idx="2390">
                  <c:v>8.4279600000000006</c:v>
                </c:pt>
                <c:pt idx="2391">
                  <c:v>-4.6601600000000003</c:v>
                </c:pt>
                <c:pt idx="2392">
                  <c:v>8.2511299999999999</c:v>
                </c:pt>
                <c:pt idx="2393">
                  <c:v>4.0450900000000001</c:v>
                </c:pt>
                <c:pt idx="2394">
                  <c:v>7.4339000000000004</c:v>
                </c:pt>
                <c:pt idx="2395">
                  <c:v>-2.0985900000000002</c:v>
                </c:pt>
                <c:pt idx="2396">
                  <c:v>-5.1723600000000003</c:v>
                </c:pt>
                <c:pt idx="2397">
                  <c:v>2.16683</c:v>
                </c:pt>
                <c:pt idx="2398">
                  <c:v>4.0924800000000001</c:v>
                </c:pt>
                <c:pt idx="2399">
                  <c:v>9.0455799999999993</c:v>
                </c:pt>
                <c:pt idx="2400">
                  <c:v>9.6440099999999997</c:v>
                </c:pt>
                <c:pt idx="2401">
                  <c:v>-1.85463</c:v>
                </c:pt>
                <c:pt idx="2402">
                  <c:v>10.33901</c:v>
                </c:pt>
                <c:pt idx="2403">
                  <c:v>4.0717999999999996</c:v>
                </c:pt>
                <c:pt idx="2404">
                  <c:v>2.1876099999999998</c:v>
                </c:pt>
                <c:pt idx="2405">
                  <c:v>0.64239999999999997</c:v>
                </c:pt>
                <c:pt idx="2406">
                  <c:v>5.54779</c:v>
                </c:pt>
                <c:pt idx="2407">
                  <c:v>2.6972800000000001</c:v>
                </c:pt>
                <c:pt idx="2408">
                  <c:v>2.8710599999999999</c:v>
                </c:pt>
                <c:pt idx="2409">
                  <c:v>0.44263999999999998</c:v>
                </c:pt>
                <c:pt idx="2410">
                  <c:v>4.9653499999999999</c:v>
                </c:pt>
                <c:pt idx="2411">
                  <c:v>7.1704100000000004</c:v>
                </c:pt>
                <c:pt idx="2412">
                  <c:v>2.1450900000000002</c:v>
                </c:pt>
                <c:pt idx="2413">
                  <c:v>-3.1544300000000001</c:v>
                </c:pt>
                <c:pt idx="2414">
                  <c:v>3.9941599999999999</c:v>
                </c:pt>
                <c:pt idx="2415">
                  <c:v>8.2185500000000005</c:v>
                </c:pt>
                <c:pt idx="2416">
                  <c:v>7.7520300000000004</c:v>
                </c:pt>
                <c:pt idx="2417">
                  <c:v>1.6592100000000001</c:v>
                </c:pt>
                <c:pt idx="2418">
                  <c:v>3.43988</c:v>
                </c:pt>
                <c:pt idx="2419">
                  <c:v>1.7652699999999999</c:v>
                </c:pt>
                <c:pt idx="2420">
                  <c:v>-13.84558</c:v>
                </c:pt>
                <c:pt idx="2421">
                  <c:v>1.5879799999999999</c:v>
                </c:pt>
                <c:pt idx="2422">
                  <c:v>2.2599999999999999E-3</c:v>
                </c:pt>
                <c:pt idx="2423">
                  <c:v>2.0748099999999998</c:v>
                </c:pt>
                <c:pt idx="2424">
                  <c:v>1.01844</c:v>
                </c:pt>
                <c:pt idx="2425">
                  <c:v>1.4270099999999999</c:v>
                </c:pt>
                <c:pt idx="2426">
                  <c:v>-2.2964199999999999</c:v>
                </c:pt>
                <c:pt idx="2427">
                  <c:v>5.3459399999999997</c:v>
                </c:pt>
                <c:pt idx="2428">
                  <c:v>2.5624899999999999</c:v>
                </c:pt>
                <c:pt idx="2429">
                  <c:v>3.4127800000000001</c:v>
                </c:pt>
                <c:pt idx="2430">
                  <c:v>0.62656999999999996</c:v>
                </c:pt>
                <c:pt idx="2431">
                  <c:v>-1.9158599999999999</c:v>
                </c:pt>
                <c:pt idx="2432">
                  <c:v>3.9663499999999998</c:v>
                </c:pt>
                <c:pt idx="2433">
                  <c:v>3.4803899999999999</c:v>
                </c:pt>
                <c:pt idx="2434">
                  <c:v>10.58192</c:v>
                </c:pt>
                <c:pt idx="2435">
                  <c:v>7.2705900000000003</c:v>
                </c:pt>
                <c:pt idx="2436">
                  <c:v>3.4815</c:v>
                </c:pt>
                <c:pt idx="2437">
                  <c:v>5.78634</c:v>
                </c:pt>
                <c:pt idx="2438">
                  <c:v>-3.4156399999999998</c:v>
                </c:pt>
                <c:pt idx="2439">
                  <c:v>-3.42096</c:v>
                </c:pt>
                <c:pt idx="2440">
                  <c:v>0.70084999999999997</c:v>
                </c:pt>
                <c:pt idx="2441">
                  <c:v>1.36947</c:v>
                </c:pt>
                <c:pt idx="2442">
                  <c:v>-1.7491300000000001</c:v>
                </c:pt>
                <c:pt idx="2443">
                  <c:v>1.43137</c:v>
                </c:pt>
                <c:pt idx="2444">
                  <c:v>5.3728400000000001</c:v>
                </c:pt>
                <c:pt idx="2445">
                  <c:v>3.4041700000000001</c:v>
                </c:pt>
                <c:pt idx="2446">
                  <c:v>-0.12028999999999999</c:v>
                </c:pt>
                <c:pt idx="2447">
                  <c:v>-2.8430300000000002</c:v>
                </c:pt>
                <c:pt idx="2448">
                  <c:v>2.9926900000000001</c:v>
                </c:pt>
                <c:pt idx="2449">
                  <c:v>5.0953999999999997</c:v>
                </c:pt>
                <c:pt idx="2450">
                  <c:v>0.83521000000000001</c:v>
                </c:pt>
                <c:pt idx="2451">
                  <c:v>0.20149</c:v>
                </c:pt>
                <c:pt idx="2452">
                  <c:v>9.3240499999999997</c:v>
                </c:pt>
                <c:pt idx="2453">
                  <c:v>1.7201</c:v>
                </c:pt>
                <c:pt idx="2454">
                  <c:v>6.7670000000000003</c:v>
                </c:pt>
                <c:pt idx="2455">
                  <c:v>-2.9479799999999998</c:v>
                </c:pt>
                <c:pt idx="2456">
                  <c:v>0.44888</c:v>
                </c:pt>
                <c:pt idx="2457">
                  <c:v>-2.5666699999999998</c:v>
                </c:pt>
                <c:pt idx="2458">
                  <c:v>4.9697800000000001</c:v>
                </c:pt>
                <c:pt idx="2459">
                  <c:v>-0.26606000000000002</c:v>
                </c:pt>
                <c:pt idx="2460">
                  <c:v>-4.8433200000000003</c:v>
                </c:pt>
                <c:pt idx="2461">
                  <c:v>-1.39828</c:v>
                </c:pt>
                <c:pt idx="2462">
                  <c:v>3.8031000000000001</c:v>
                </c:pt>
                <c:pt idx="2463">
                  <c:v>5.0442799999999997</c:v>
                </c:pt>
                <c:pt idx="2464">
                  <c:v>4.3300400000000003</c:v>
                </c:pt>
                <c:pt idx="2465">
                  <c:v>-3.45892</c:v>
                </c:pt>
                <c:pt idx="2466">
                  <c:v>1.7491399999999999</c:v>
                </c:pt>
                <c:pt idx="2467">
                  <c:v>1.57877</c:v>
                </c:pt>
                <c:pt idx="2468">
                  <c:v>0.56618999999999997</c:v>
                </c:pt>
                <c:pt idx="2469">
                  <c:v>-4.7200000000000002E-3</c:v>
                </c:pt>
                <c:pt idx="2470">
                  <c:v>-1.9769600000000001</c:v>
                </c:pt>
                <c:pt idx="2471">
                  <c:v>9.0267300000000006</c:v>
                </c:pt>
                <c:pt idx="2472">
                  <c:v>1.3639600000000001</c:v>
                </c:pt>
                <c:pt idx="2473">
                  <c:v>1.4475</c:v>
                </c:pt>
                <c:pt idx="2474">
                  <c:v>8.8587900000000008</c:v>
                </c:pt>
                <c:pt idx="2475">
                  <c:v>-3.4729800000000002</c:v>
                </c:pt>
                <c:pt idx="2476">
                  <c:v>5.1806700000000001</c:v>
                </c:pt>
                <c:pt idx="2477">
                  <c:v>7.9813099999999997</c:v>
                </c:pt>
                <c:pt idx="2478">
                  <c:v>-0.37297999999999998</c:v>
                </c:pt>
                <c:pt idx="2479">
                  <c:v>4.8688700000000003</c:v>
                </c:pt>
                <c:pt idx="2480">
                  <c:v>2.4919099999999998</c:v>
                </c:pt>
                <c:pt idx="2481">
                  <c:v>1.74953</c:v>
                </c:pt>
                <c:pt idx="2482">
                  <c:v>1.48973</c:v>
                </c:pt>
                <c:pt idx="2483">
                  <c:v>1.3618600000000001</c:v>
                </c:pt>
                <c:pt idx="2484">
                  <c:v>-12.30911</c:v>
                </c:pt>
                <c:pt idx="2485">
                  <c:v>7.04636</c:v>
                </c:pt>
                <c:pt idx="2486">
                  <c:v>2.7332800000000002</c:v>
                </c:pt>
                <c:pt idx="2487">
                  <c:v>12.72519</c:v>
                </c:pt>
                <c:pt idx="2488">
                  <c:v>6.6166600000000004</c:v>
                </c:pt>
                <c:pt idx="2489">
                  <c:v>4.1660399999999997</c:v>
                </c:pt>
                <c:pt idx="2490">
                  <c:v>1.4048700000000001</c:v>
                </c:pt>
                <c:pt idx="2491">
                  <c:v>-0.15712999999999999</c:v>
                </c:pt>
                <c:pt idx="2492">
                  <c:v>5.0231700000000004</c:v>
                </c:pt>
                <c:pt idx="2493">
                  <c:v>0.24548</c:v>
                </c:pt>
                <c:pt idx="2494">
                  <c:v>-0.37663000000000002</c:v>
                </c:pt>
                <c:pt idx="2495">
                  <c:v>5.1210899999999997</c:v>
                </c:pt>
                <c:pt idx="2496">
                  <c:v>8.0624500000000001</c:v>
                </c:pt>
                <c:pt idx="2497">
                  <c:v>-0.64268999999999998</c:v>
                </c:pt>
                <c:pt idx="2498">
                  <c:v>3.17998</c:v>
                </c:pt>
                <c:pt idx="2499">
                  <c:v>-3.5470000000000002E-2</c:v>
                </c:pt>
                <c:pt idx="2500">
                  <c:v>-1.25441</c:v>
                </c:pt>
                <c:pt idx="2501">
                  <c:v>4.2692500000000004</c:v>
                </c:pt>
                <c:pt idx="2502">
                  <c:v>0.20569000000000001</c:v>
                </c:pt>
                <c:pt idx="2503">
                  <c:v>-2.80538</c:v>
                </c:pt>
                <c:pt idx="2504">
                  <c:v>-4.8474000000000004</c:v>
                </c:pt>
                <c:pt idx="2505">
                  <c:v>6.3123199999999997</c:v>
                </c:pt>
                <c:pt idx="2506">
                  <c:v>1.3428599999999999</c:v>
                </c:pt>
                <c:pt idx="2507">
                  <c:v>3.1755800000000001</c:v>
                </c:pt>
                <c:pt idx="2508">
                  <c:v>1.2565</c:v>
                </c:pt>
                <c:pt idx="2509">
                  <c:v>6.6251199999999999</c:v>
                </c:pt>
                <c:pt idx="2510">
                  <c:v>5.7672400000000001</c:v>
                </c:pt>
                <c:pt idx="2511">
                  <c:v>-1.9730399999999999</c:v>
                </c:pt>
                <c:pt idx="2512">
                  <c:v>3.4249100000000001</c:v>
                </c:pt>
                <c:pt idx="2513">
                  <c:v>2.9192200000000001</c:v>
                </c:pt>
                <c:pt idx="2514">
                  <c:v>-1.11189</c:v>
                </c:pt>
                <c:pt idx="2515">
                  <c:v>-1.8966499999999999</c:v>
                </c:pt>
                <c:pt idx="2516">
                  <c:v>3.14995</c:v>
                </c:pt>
                <c:pt idx="2517">
                  <c:v>1.1898899999999999</c:v>
                </c:pt>
                <c:pt idx="2518">
                  <c:v>3.5254400000000001</c:v>
                </c:pt>
                <c:pt idx="2519">
                  <c:v>1.5468299999999999</c:v>
                </c:pt>
                <c:pt idx="2520">
                  <c:v>8.8483699999999992</c:v>
                </c:pt>
                <c:pt idx="2521">
                  <c:v>3.7374900000000002</c:v>
                </c:pt>
                <c:pt idx="2522">
                  <c:v>7.3792299999999997</c:v>
                </c:pt>
                <c:pt idx="2523">
                  <c:v>0.35546</c:v>
                </c:pt>
                <c:pt idx="2524">
                  <c:v>7.9150799999999997</c:v>
                </c:pt>
                <c:pt idx="2525">
                  <c:v>1.6189100000000001</c:v>
                </c:pt>
                <c:pt idx="2526">
                  <c:v>5.0973100000000002</c:v>
                </c:pt>
                <c:pt idx="2527">
                  <c:v>-0.71948999999999996</c:v>
                </c:pt>
                <c:pt idx="2528">
                  <c:v>4.4458799999999998</c:v>
                </c:pt>
                <c:pt idx="2529">
                  <c:v>-7.5552400000000004</c:v>
                </c:pt>
                <c:pt idx="2530">
                  <c:v>5.86097</c:v>
                </c:pt>
                <c:pt idx="2531">
                  <c:v>3.5405899999999999</c:v>
                </c:pt>
                <c:pt idx="2532">
                  <c:v>1.11595</c:v>
                </c:pt>
                <c:pt idx="2533">
                  <c:v>-6.5840300000000003</c:v>
                </c:pt>
                <c:pt idx="2534">
                  <c:v>4.2390800000000004</c:v>
                </c:pt>
                <c:pt idx="2535">
                  <c:v>4.1238200000000003</c:v>
                </c:pt>
                <c:pt idx="2536">
                  <c:v>3.9719000000000002</c:v>
                </c:pt>
                <c:pt idx="2537">
                  <c:v>1.67428</c:v>
                </c:pt>
                <c:pt idx="2538">
                  <c:v>0.33645000000000003</c:v>
                </c:pt>
                <c:pt idx="2539">
                  <c:v>-3.5564800000000001</c:v>
                </c:pt>
                <c:pt idx="2540">
                  <c:v>3.5854599999999999</c:v>
                </c:pt>
                <c:pt idx="2541">
                  <c:v>1.8226599999999999</c:v>
                </c:pt>
                <c:pt idx="2542">
                  <c:v>1.2797700000000001</c:v>
                </c:pt>
                <c:pt idx="2543">
                  <c:v>5.9153200000000004</c:v>
                </c:pt>
                <c:pt idx="2544">
                  <c:v>6.9057599999999999</c:v>
                </c:pt>
                <c:pt idx="2545">
                  <c:v>3.4456899999999999</c:v>
                </c:pt>
                <c:pt idx="2546">
                  <c:v>1.3736699999999999</c:v>
                </c:pt>
                <c:pt idx="2547">
                  <c:v>1.9121900000000001</c:v>
                </c:pt>
                <c:pt idx="2548">
                  <c:v>-1.92096</c:v>
                </c:pt>
                <c:pt idx="2549">
                  <c:v>-2.8401200000000002</c:v>
                </c:pt>
                <c:pt idx="2550">
                  <c:v>5.9932100000000004</c:v>
                </c:pt>
                <c:pt idx="2551">
                  <c:v>2.6429900000000002</c:v>
                </c:pt>
                <c:pt idx="2552">
                  <c:v>-0.79357999999999995</c:v>
                </c:pt>
                <c:pt idx="2553">
                  <c:v>5.8970399999999996</c:v>
                </c:pt>
                <c:pt idx="2554">
                  <c:v>10.214930000000001</c:v>
                </c:pt>
                <c:pt idx="2555">
                  <c:v>2.2624499999999999</c:v>
                </c:pt>
                <c:pt idx="2556">
                  <c:v>0.60360999999999998</c:v>
                </c:pt>
                <c:pt idx="2557">
                  <c:v>6.5518400000000003</c:v>
                </c:pt>
                <c:pt idx="2558">
                  <c:v>3.1527599999999998</c:v>
                </c:pt>
                <c:pt idx="2559">
                  <c:v>0.95199999999999996</c:v>
                </c:pt>
                <c:pt idx="2560">
                  <c:v>6.5863100000000001</c:v>
                </c:pt>
                <c:pt idx="2561">
                  <c:v>6.8765000000000001</c:v>
                </c:pt>
                <c:pt idx="2562">
                  <c:v>4.6694199999999997</c:v>
                </c:pt>
                <c:pt idx="2563">
                  <c:v>3.6174599999999999</c:v>
                </c:pt>
                <c:pt idx="2564">
                  <c:v>5.8387200000000004</c:v>
                </c:pt>
                <c:pt idx="2565">
                  <c:v>-0.58125000000000004</c:v>
                </c:pt>
                <c:pt idx="2566">
                  <c:v>7.8581599999999998</c:v>
                </c:pt>
                <c:pt idx="2567">
                  <c:v>6.5879500000000002</c:v>
                </c:pt>
                <c:pt idx="2568">
                  <c:v>5.5857099999999997</c:v>
                </c:pt>
                <c:pt idx="2569">
                  <c:v>1.63446</c:v>
                </c:pt>
                <c:pt idx="2570">
                  <c:v>4.2768899999999999</c:v>
                </c:pt>
                <c:pt idx="2571">
                  <c:v>6.8925700000000001</c:v>
                </c:pt>
                <c:pt idx="2572">
                  <c:v>2.10622</c:v>
                </c:pt>
                <c:pt idx="2573">
                  <c:v>4.7910700000000004</c:v>
                </c:pt>
                <c:pt idx="2574">
                  <c:v>-8.2671799999999998</c:v>
                </c:pt>
                <c:pt idx="2575">
                  <c:v>2.3949799999999999</c:v>
                </c:pt>
                <c:pt idx="2576">
                  <c:v>4.6302099999999999</c:v>
                </c:pt>
                <c:pt idx="2577">
                  <c:v>4.4569299999999998</c:v>
                </c:pt>
                <c:pt idx="2578">
                  <c:v>0.59511999999999998</c:v>
                </c:pt>
                <c:pt idx="2579">
                  <c:v>-1.2870600000000001</c:v>
                </c:pt>
                <c:pt idx="2580">
                  <c:v>8.2064699999999995</c:v>
                </c:pt>
                <c:pt idx="2581">
                  <c:v>7.73651</c:v>
                </c:pt>
                <c:pt idx="2582">
                  <c:v>1.0205200000000001</c:v>
                </c:pt>
                <c:pt idx="2583">
                  <c:v>1.6100000000000001E-3</c:v>
                </c:pt>
                <c:pt idx="2584">
                  <c:v>9.1127400000000005</c:v>
                </c:pt>
                <c:pt idx="2585">
                  <c:v>3.1193300000000002</c:v>
                </c:pt>
                <c:pt idx="2586">
                  <c:v>6.7330100000000002</c:v>
                </c:pt>
                <c:pt idx="2587">
                  <c:v>13.02558</c:v>
                </c:pt>
                <c:pt idx="2588">
                  <c:v>11.19697</c:v>
                </c:pt>
                <c:pt idx="2589">
                  <c:v>2.9173200000000001</c:v>
                </c:pt>
                <c:pt idx="2590">
                  <c:v>0.33661999999999997</c:v>
                </c:pt>
                <c:pt idx="2591">
                  <c:v>7.1572500000000003</c:v>
                </c:pt>
                <c:pt idx="2592">
                  <c:v>2.5856300000000001</c:v>
                </c:pt>
                <c:pt idx="2593">
                  <c:v>1.98207</c:v>
                </c:pt>
                <c:pt idx="2594">
                  <c:v>11.14127</c:v>
                </c:pt>
                <c:pt idx="2595">
                  <c:v>7.0910599999999997</c:v>
                </c:pt>
                <c:pt idx="2596">
                  <c:v>5.9609199999999998</c:v>
                </c:pt>
                <c:pt idx="2597">
                  <c:v>5.3258400000000004</c:v>
                </c:pt>
                <c:pt idx="2598">
                  <c:v>4.9386200000000002</c:v>
                </c:pt>
                <c:pt idx="2599">
                  <c:v>-15.4222</c:v>
                </c:pt>
                <c:pt idx="2600">
                  <c:v>5.0648299999999997</c:v>
                </c:pt>
                <c:pt idx="2601">
                  <c:v>-3.9625599999999999</c:v>
                </c:pt>
                <c:pt idx="2602">
                  <c:v>9.8857700000000008</c:v>
                </c:pt>
                <c:pt idx="2603">
                  <c:v>2.0843500000000001</c:v>
                </c:pt>
                <c:pt idx="2604">
                  <c:v>3.52536</c:v>
                </c:pt>
                <c:pt idx="2605">
                  <c:v>4.4744200000000003</c:v>
                </c:pt>
                <c:pt idx="2606">
                  <c:v>5.77067</c:v>
                </c:pt>
                <c:pt idx="2607">
                  <c:v>1.9507699999999999</c:v>
                </c:pt>
                <c:pt idx="2608">
                  <c:v>-4.4963899999999999</c:v>
                </c:pt>
                <c:pt idx="2609">
                  <c:v>2.878E-2</c:v>
                </c:pt>
                <c:pt idx="2610">
                  <c:v>4.9870400000000004</c:v>
                </c:pt>
                <c:pt idx="2611">
                  <c:v>2.28816</c:v>
                </c:pt>
                <c:pt idx="2612">
                  <c:v>1.9967299999999999</c:v>
                </c:pt>
                <c:pt idx="2613">
                  <c:v>0.51980999999999999</c:v>
                </c:pt>
                <c:pt idx="2614">
                  <c:v>-4.1690500000000004</c:v>
                </c:pt>
                <c:pt idx="2615">
                  <c:v>4.3990400000000003</c:v>
                </c:pt>
                <c:pt idx="2616">
                  <c:v>2.9696500000000001</c:v>
                </c:pt>
                <c:pt idx="2617">
                  <c:v>4.1460100000000004</c:v>
                </c:pt>
                <c:pt idx="2618">
                  <c:v>2.7696499999999999</c:v>
                </c:pt>
                <c:pt idx="2619">
                  <c:v>9.4490000000000005E-2</c:v>
                </c:pt>
                <c:pt idx="2620">
                  <c:v>-2.72743</c:v>
                </c:pt>
                <c:pt idx="2621">
                  <c:v>2.7502599999999999</c:v>
                </c:pt>
                <c:pt idx="2622">
                  <c:v>4.3426600000000004</c:v>
                </c:pt>
                <c:pt idx="2623">
                  <c:v>-0.34288000000000002</c:v>
                </c:pt>
                <c:pt idx="2624">
                  <c:v>2.1707700000000001</c:v>
                </c:pt>
                <c:pt idx="2625">
                  <c:v>-0.53173999999999999</c:v>
                </c:pt>
                <c:pt idx="2626">
                  <c:v>5.9567199999999998</c:v>
                </c:pt>
                <c:pt idx="2627">
                  <c:v>5.2114200000000004</c:v>
                </c:pt>
                <c:pt idx="2628">
                  <c:v>1.72079</c:v>
                </c:pt>
                <c:pt idx="2629">
                  <c:v>5.1932099999999997</c:v>
                </c:pt>
                <c:pt idx="2630">
                  <c:v>7.4129899999999997</c:v>
                </c:pt>
                <c:pt idx="2631">
                  <c:v>4.3497700000000004</c:v>
                </c:pt>
                <c:pt idx="2632">
                  <c:v>3.2016800000000001</c:v>
                </c:pt>
                <c:pt idx="2633">
                  <c:v>-0.44381999999999999</c:v>
                </c:pt>
                <c:pt idx="2634">
                  <c:v>2.5318999999999998</c:v>
                </c:pt>
                <c:pt idx="2635">
                  <c:v>3.8416800000000002</c:v>
                </c:pt>
                <c:pt idx="2636">
                  <c:v>1.9443999999999999</c:v>
                </c:pt>
                <c:pt idx="2637">
                  <c:v>5.2752999999999997</c:v>
                </c:pt>
                <c:pt idx="2638">
                  <c:v>4.8776700000000002</c:v>
                </c:pt>
                <c:pt idx="2639">
                  <c:v>3.28837</c:v>
                </c:pt>
                <c:pt idx="2640">
                  <c:v>1.2537400000000001</c:v>
                </c:pt>
                <c:pt idx="2641">
                  <c:v>4.2389700000000001</c:v>
                </c:pt>
                <c:pt idx="2642">
                  <c:v>1.0616099999999999</c:v>
                </c:pt>
                <c:pt idx="2643">
                  <c:v>5.9615999999999998</c:v>
                </c:pt>
                <c:pt idx="2644">
                  <c:v>1.1101799999999999</c:v>
                </c:pt>
                <c:pt idx="2645">
                  <c:v>5.5299100000000001</c:v>
                </c:pt>
                <c:pt idx="2646">
                  <c:v>2.6044999999999998</c:v>
                </c:pt>
                <c:pt idx="2647">
                  <c:v>-2.0971099999999998</c:v>
                </c:pt>
                <c:pt idx="2648">
                  <c:v>-2.7827600000000001</c:v>
                </c:pt>
                <c:pt idx="2649">
                  <c:v>-1.5342199999999999</c:v>
                </c:pt>
                <c:pt idx="2650">
                  <c:v>2.66927</c:v>
                </c:pt>
                <c:pt idx="2651">
                  <c:v>0.68067999999999995</c:v>
                </c:pt>
                <c:pt idx="2652">
                  <c:v>6.8914400000000002</c:v>
                </c:pt>
                <c:pt idx="2653">
                  <c:v>0.46888000000000002</c:v>
                </c:pt>
                <c:pt idx="2654">
                  <c:v>2.8571399999999998</c:v>
                </c:pt>
                <c:pt idx="2655">
                  <c:v>7.1889000000000003</c:v>
                </c:pt>
                <c:pt idx="2656">
                  <c:v>2.1646200000000002</c:v>
                </c:pt>
                <c:pt idx="2657">
                  <c:v>-0.30367</c:v>
                </c:pt>
                <c:pt idx="2658">
                  <c:v>1.2581</c:v>
                </c:pt>
                <c:pt idx="2659">
                  <c:v>1.4101699999999999</c:v>
                </c:pt>
                <c:pt idx="2660">
                  <c:v>-3.1640999999999999</c:v>
                </c:pt>
                <c:pt idx="2661">
                  <c:v>4.2017300000000004</c:v>
                </c:pt>
                <c:pt idx="2662">
                  <c:v>2.7417899999999999</c:v>
                </c:pt>
                <c:pt idx="2663">
                  <c:v>4.6040099999999997</c:v>
                </c:pt>
                <c:pt idx="2664">
                  <c:v>3.2974700000000001</c:v>
                </c:pt>
                <c:pt idx="2665">
                  <c:v>5.27644</c:v>
                </c:pt>
                <c:pt idx="2666">
                  <c:v>-1.7747299999999999</c:v>
                </c:pt>
                <c:pt idx="2667">
                  <c:v>3.6945000000000001</c:v>
                </c:pt>
                <c:pt idx="2668">
                  <c:v>10.563470000000001</c:v>
                </c:pt>
                <c:pt idx="2669">
                  <c:v>0.59694000000000003</c:v>
                </c:pt>
                <c:pt idx="2670">
                  <c:v>4.9314900000000002</c:v>
                </c:pt>
                <c:pt idx="2671">
                  <c:v>3.2952699999999999</c:v>
                </c:pt>
                <c:pt idx="2672">
                  <c:v>-0.21940999999999999</c:v>
                </c:pt>
                <c:pt idx="2673">
                  <c:v>-0.76034999999999997</c:v>
                </c:pt>
                <c:pt idx="2674">
                  <c:v>1.0890200000000001</c:v>
                </c:pt>
                <c:pt idx="2675">
                  <c:v>2.1017299999999999</c:v>
                </c:pt>
                <c:pt idx="2676">
                  <c:v>12.259690000000001</c:v>
                </c:pt>
                <c:pt idx="2677">
                  <c:v>3.38334</c:v>
                </c:pt>
                <c:pt idx="2678">
                  <c:v>-2.0506500000000001</c:v>
                </c:pt>
                <c:pt idx="2679">
                  <c:v>-2.6055199999999998</c:v>
                </c:pt>
                <c:pt idx="2680">
                  <c:v>-8.6501800000000006</c:v>
                </c:pt>
                <c:pt idx="2681">
                  <c:v>-7.6338699999999999</c:v>
                </c:pt>
                <c:pt idx="2682">
                  <c:v>8.9318100000000005</c:v>
                </c:pt>
                <c:pt idx="2683">
                  <c:v>5.8628299999999998</c:v>
                </c:pt>
                <c:pt idx="2684">
                  <c:v>2.76986</c:v>
                </c:pt>
                <c:pt idx="2685">
                  <c:v>0.1479</c:v>
                </c:pt>
                <c:pt idx="2686">
                  <c:v>0.86136999999999997</c:v>
                </c:pt>
                <c:pt idx="2687">
                  <c:v>4.1506999999999996</c:v>
                </c:pt>
                <c:pt idx="2688">
                  <c:v>2.2251300000000001</c:v>
                </c:pt>
                <c:pt idx="2689">
                  <c:v>1.5417700000000001</c:v>
                </c:pt>
                <c:pt idx="2690">
                  <c:v>1.6972</c:v>
                </c:pt>
                <c:pt idx="2691">
                  <c:v>-7.3933900000000001</c:v>
                </c:pt>
                <c:pt idx="2692">
                  <c:v>3.9481099999999998</c:v>
                </c:pt>
                <c:pt idx="2693">
                  <c:v>5.74613</c:v>
                </c:pt>
                <c:pt idx="2694">
                  <c:v>-0.83486000000000005</c:v>
                </c:pt>
                <c:pt idx="2695">
                  <c:v>1.3988700000000001</c:v>
                </c:pt>
                <c:pt idx="2696">
                  <c:v>3.1710000000000002E-2</c:v>
                </c:pt>
                <c:pt idx="2697">
                  <c:v>2.3363999999999998</c:v>
                </c:pt>
                <c:pt idx="2698">
                  <c:v>2.8054800000000002</c:v>
                </c:pt>
                <c:pt idx="2699">
                  <c:v>1.04356</c:v>
                </c:pt>
                <c:pt idx="2700">
                  <c:v>-2.4079600000000001</c:v>
                </c:pt>
                <c:pt idx="2701">
                  <c:v>3.05118</c:v>
                </c:pt>
                <c:pt idx="2702">
                  <c:v>-1.73512</c:v>
                </c:pt>
                <c:pt idx="2703">
                  <c:v>5.1514499999999996</c:v>
                </c:pt>
                <c:pt idx="2704">
                  <c:v>4.5065999999999997</c:v>
                </c:pt>
                <c:pt idx="2705">
                  <c:v>4.6124900000000002</c:v>
                </c:pt>
                <c:pt idx="2706">
                  <c:v>3.2188300000000001</c:v>
                </c:pt>
                <c:pt idx="2707">
                  <c:v>0.92886000000000002</c:v>
                </c:pt>
                <c:pt idx="2708">
                  <c:v>-3.0828099999999998</c:v>
                </c:pt>
                <c:pt idx="2709">
                  <c:v>2.6508400000000001</c:v>
                </c:pt>
                <c:pt idx="2710">
                  <c:v>2.8334600000000001</c:v>
                </c:pt>
                <c:pt idx="2711">
                  <c:v>-3.8852600000000002</c:v>
                </c:pt>
                <c:pt idx="2712">
                  <c:v>3.1010900000000001</c:v>
                </c:pt>
                <c:pt idx="2713">
                  <c:v>-0.80710000000000004</c:v>
                </c:pt>
                <c:pt idx="2714">
                  <c:v>7.4625399999999997</c:v>
                </c:pt>
                <c:pt idx="2715">
                  <c:v>6.2439600000000004</c:v>
                </c:pt>
                <c:pt idx="2716">
                  <c:v>-4.3648100000000003</c:v>
                </c:pt>
                <c:pt idx="2717">
                  <c:v>5.6118899999999998</c:v>
                </c:pt>
                <c:pt idx="2718">
                  <c:v>4.9964300000000001</c:v>
                </c:pt>
                <c:pt idx="2719">
                  <c:v>11.57105</c:v>
                </c:pt>
                <c:pt idx="2720">
                  <c:v>8.5324399999999994</c:v>
                </c:pt>
                <c:pt idx="2721">
                  <c:v>5.7819599999999998</c:v>
                </c:pt>
                <c:pt idx="2722">
                  <c:v>4.5407099999999998</c:v>
                </c:pt>
                <c:pt idx="2723">
                  <c:v>8.6306799999999999</c:v>
                </c:pt>
                <c:pt idx="2724">
                  <c:v>7.7437899999999997</c:v>
                </c:pt>
                <c:pt idx="2725">
                  <c:v>6.8029799999999998</c:v>
                </c:pt>
                <c:pt idx="2726">
                  <c:v>4.0142300000000004</c:v>
                </c:pt>
                <c:pt idx="2727">
                  <c:v>2.9713799999999999</c:v>
                </c:pt>
                <c:pt idx="2728">
                  <c:v>-2.3028400000000002</c:v>
                </c:pt>
                <c:pt idx="2729">
                  <c:v>7.5823099999999997</c:v>
                </c:pt>
                <c:pt idx="2730">
                  <c:v>1.4634400000000001</c:v>
                </c:pt>
                <c:pt idx="2731">
                  <c:v>5.2918900000000004</c:v>
                </c:pt>
                <c:pt idx="2732">
                  <c:v>2.2202000000000002</c:v>
                </c:pt>
                <c:pt idx="2733">
                  <c:v>2.1587900000000002</c:v>
                </c:pt>
                <c:pt idx="2734">
                  <c:v>1.9067099999999999</c:v>
                </c:pt>
                <c:pt idx="2735">
                  <c:v>5.4801299999999999</c:v>
                </c:pt>
                <c:pt idx="2736">
                  <c:v>6.5644200000000001</c:v>
                </c:pt>
                <c:pt idx="2737">
                  <c:v>-4.8156400000000001</c:v>
                </c:pt>
                <c:pt idx="2738">
                  <c:v>5.5987400000000003</c:v>
                </c:pt>
                <c:pt idx="2739">
                  <c:v>3.8466300000000002</c:v>
                </c:pt>
                <c:pt idx="2740">
                  <c:v>2.7698800000000001</c:v>
                </c:pt>
                <c:pt idx="2741">
                  <c:v>6.8810399999999996</c:v>
                </c:pt>
                <c:pt idx="2742">
                  <c:v>4.3693499999999998</c:v>
                </c:pt>
                <c:pt idx="2743">
                  <c:v>-1.83124</c:v>
                </c:pt>
                <c:pt idx="2744">
                  <c:v>3.1185999999999998</c:v>
                </c:pt>
                <c:pt idx="2745">
                  <c:v>1.0083299999999999</c:v>
                </c:pt>
                <c:pt idx="2746">
                  <c:v>5.2881</c:v>
                </c:pt>
                <c:pt idx="2747">
                  <c:v>3.2809999999999999E-2</c:v>
                </c:pt>
                <c:pt idx="2748">
                  <c:v>12.686439999999999</c:v>
                </c:pt>
                <c:pt idx="2749">
                  <c:v>3.94401</c:v>
                </c:pt>
                <c:pt idx="2750">
                  <c:v>2.5989399999999998</c:v>
                </c:pt>
                <c:pt idx="2751">
                  <c:v>6.5535300000000003</c:v>
                </c:pt>
                <c:pt idx="2752">
                  <c:v>0.10983999999999999</c:v>
                </c:pt>
                <c:pt idx="2753">
                  <c:v>4.89072</c:v>
                </c:pt>
                <c:pt idx="2754">
                  <c:v>4.6265900000000002</c:v>
                </c:pt>
                <c:pt idx="2755">
                  <c:v>4.1074599999999997</c:v>
                </c:pt>
                <c:pt idx="2756">
                  <c:v>12.335979999999999</c:v>
                </c:pt>
                <c:pt idx="2757">
                  <c:v>8.7187599999999996</c:v>
                </c:pt>
                <c:pt idx="2758">
                  <c:v>4.4416599999999997</c:v>
                </c:pt>
                <c:pt idx="2759">
                  <c:v>4.61951</c:v>
                </c:pt>
                <c:pt idx="2760">
                  <c:v>-0.57154000000000005</c:v>
                </c:pt>
                <c:pt idx="2761">
                  <c:v>2.2343099999999998</c:v>
                </c:pt>
                <c:pt idx="2762">
                  <c:v>17.5578</c:v>
                </c:pt>
                <c:pt idx="2763">
                  <c:v>4.5694100000000004</c:v>
                </c:pt>
                <c:pt idx="2764">
                  <c:v>0.93571000000000004</c:v>
                </c:pt>
                <c:pt idx="2765">
                  <c:v>4.0149600000000003</c:v>
                </c:pt>
                <c:pt idx="2766">
                  <c:v>3.8786100000000001</c:v>
                </c:pt>
                <c:pt idx="2767">
                  <c:v>2.1227299999999998</c:v>
                </c:pt>
                <c:pt idx="2768">
                  <c:v>3.0402800000000001</c:v>
                </c:pt>
                <c:pt idx="2769">
                  <c:v>0.39376</c:v>
                </c:pt>
                <c:pt idx="2770">
                  <c:v>5.7216199999999997</c:v>
                </c:pt>
                <c:pt idx="2771">
                  <c:v>11.575760000000001</c:v>
                </c:pt>
                <c:pt idx="2772">
                  <c:v>5.7932300000000003</c:v>
                </c:pt>
                <c:pt idx="2773">
                  <c:v>3.76057</c:v>
                </c:pt>
                <c:pt idx="2774">
                  <c:v>7.3648400000000001</c:v>
                </c:pt>
                <c:pt idx="2775">
                  <c:v>7.09633</c:v>
                </c:pt>
                <c:pt idx="2776">
                  <c:v>2.59009</c:v>
                </c:pt>
                <c:pt idx="2777">
                  <c:v>2.28572</c:v>
                </c:pt>
                <c:pt idx="2778">
                  <c:v>3.9322400000000002</c:v>
                </c:pt>
                <c:pt idx="2779">
                  <c:v>0.38440999999999997</c:v>
                </c:pt>
                <c:pt idx="2780">
                  <c:v>2.9168500000000002</c:v>
                </c:pt>
                <c:pt idx="2781">
                  <c:v>10.72247</c:v>
                </c:pt>
                <c:pt idx="2782">
                  <c:v>2.30579</c:v>
                </c:pt>
                <c:pt idx="2783">
                  <c:v>5.4107399999999997</c:v>
                </c:pt>
                <c:pt idx="2784">
                  <c:v>4.3406099999999999</c:v>
                </c:pt>
                <c:pt idx="2785">
                  <c:v>3.0504600000000002</c:v>
                </c:pt>
                <c:pt idx="2786">
                  <c:v>2.48814</c:v>
                </c:pt>
                <c:pt idx="2787">
                  <c:v>6.2353300000000003</c:v>
                </c:pt>
                <c:pt idx="2788">
                  <c:v>9.4873499999999993</c:v>
                </c:pt>
                <c:pt idx="2789">
                  <c:v>7.9388399999999999</c:v>
                </c:pt>
                <c:pt idx="2790">
                  <c:v>4.2745600000000001</c:v>
                </c:pt>
                <c:pt idx="2791">
                  <c:v>2.3996499999999998</c:v>
                </c:pt>
                <c:pt idx="2792">
                  <c:v>-2.4467099999999999</c:v>
                </c:pt>
                <c:pt idx="2793">
                  <c:v>2.2385899999999999</c:v>
                </c:pt>
                <c:pt idx="2794">
                  <c:v>0.94244000000000006</c:v>
                </c:pt>
                <c:pt idx="2795">
                  <c:v>4.7987099999999998</c:v>
                </c:pt>
                <c:pt idx="2796">
                  <c:v>-2.2478400000000001</c:v>
                </c:pt>
                <c:pt idx="2797">
                  <c:v>-2.8987699999999998</c:v>
                </c:pt>
                <c:pt idx="2798">
                  <c:v>13.05775</c:v>
                </c:pt>
                <c:pt idx="2799">
                  <c:v>2.1924100000000002</c:v>
                </c:pt>
                <c:pt idx="2800">
                  <c:v>-0.65269999999999995</c:v>
                </c:pt>
                <c:pt idx="2801">
                  <c:v>5.27121</c:v>
                </c:pt>
                <c:pt idx="2802">
                  <c:v>4.8786899999999997</c:v>
                </c:pt>
                <c:pt idx="2803">
                  <c:v>6.1248500000000003</c:v>
                </c:pt>
                <c:pt idx="2804">
                  <c:v>-0.28255999999999998</c:v>
                </c:pt>
                <c:pt idx="2805">
                  <c:v>0.13980999999999999</c:v>
                </c:pt>
                <c:pt idx="2806">
                  <c:v>2.8540299999999998</c:v>
                </c:pt>
                <c:pt idx="2807">
                  <c:v>6.6660599999999999</c:v>
                </c:pt>
                <c:pt idx="2808">
                  <c:v>4.11449</c:v>
                </c:pt>
                <c:pt idx="2809">
                  <c:v>1.9648600000000001</c:v>
                </c:pt>
                <c:pt idx="2810">
                  <c:v>4.2976299999999998</c:v>
                </c:pt>
                <c:pt idx="2811">
                  <c:v>5.1522100000000002</c:v>
                </c:pt>
                <c:pt idx="2812">
                  <c:v>2.1421899999999998</c:v>
                </c:pt>
                <c:pt idx="2813">
                  <c:v>5.9762399999999998</c:v>
                </c:pt>
                <c:pt idx="2814">
                  <c:v>2.3374799999999998</c:v>
                </c:pt>
                <c:pt idx="2815">
                  <c:v>4.9272999999999998</c:v>
                </c:pt>
                <c:pt idx="2816">
                  <c:v>-2.9195199999999999</c:v>
                </c:pt>
                <c:pt idx="2817">
                  <c:v>5.8576699999999997</c:v>
                </c:pt>
                <c:pt idx="2818">
                  <c:v>6.5781999999999998</c:v>
                </c:pt>
                <c:pt idx="2819">
                  <c:v>6.1683000000000003</c:v>
                </c:pt>
                <c:pt idx="2820">
                  <c:v>4.2057500000000001</c:v>
                </c:pt>
                <c:pt idx="2821">
                  <c:v>1.528E-2</c:v>
                </c:pt>
                <c:pt idx="2822">
                  <c:v>-7.2387300000000003</c:v>
                </c:pt>
                <c:pt idx="2823">
                  <c:v>6.9741900000000001</c:v>
                </c:pt>
                <c:pt idx="2824">
                  <c:v>4.16629</c:v>
                </c:pt>
                <c:pt idx="2825">
                  <c:v>7.4390799999999997</c:v>
                </c:pt>
                <c:pt idx="2826">
                  <c:v>7.1245599999999998</c:v>
                </c:pt>
                <c:pt idx="2827">
                  <c:v>7.5532700000000004</c:v>
                </c:pt>
                <c:pt idx="2828">
                  <c:v>-2.5080000000000002E-2</c:v>
                </c:pt>
                <c:pt idx="2829">
                  <c:v>5.6541600000000001</c:v>
                </c:pt>
                <c:pt idx="2830">
                  <c:v>3.48712</c:v>
                </c:pt>
                <c:pt idx="2831">
                  <c:v>5.69855</c:v>
                </c:pt>
                <c:pt idx="2832">
                  <c:v>1.8632299999999999</c:v>
                </c:pt>
                <c:pt idx="2833">
                  <c:v>-9.7355300000000007</c:v>
                </c:pt>
                <c:pt idx="2834">
                  <c:v>-0.13375000000000001</c:v>
                </c:pt>
                <c:pt idx="2835">
                  <c:v>-0.37272</c:v>
                </c:pt>
                <c:pt idx="2836">
                  <c:v>-0.76526000000000005</c:v>
                </c:pt>
                <c:pt idx="2837">
                  <c:v>-7.7817600000000002</c:v>
                </c:pt>
                <c:pt idx="2838">
                  <c:v>2.2136900000000002</c:v>
                </c:pt>
                <c:pt idx="2839">
                  <c:v>2.8192499999999998</c:v>
                </c:pt>
                <c:pt idx="2840">
                  <c:v>-7.6294300000000002</c:v>
                </c:pt>
                <c:pt idx="2841">
                  <c:v>5.8148600000000004</c:v>
                </c:pt>
                <c:pt idx="2842">
                  <c:v>6.8656899999999998</c:v>
                </c:pt>
                <c:pt idx="2843">
                  <c:v>6.5603600000000002</c:v>
                </c:pt>
                <c:pt idx="2844">
                  <c:v>3.0312899999999998</c:v>
                </c:pt>
                <c:pt idx="2845">
                  <c:v>-2.0376099999999999</c:v>
                </c:pt>
                <c:pt idx="2846">
                  <c:v>2.7905099999999998</c:v>
                </c:pt>
                <c:pt idx="2847">
                  <c:v>5.5756800000000002</c:v>
                </c:pt>
                <c:pt idx="2848">
                  <c:v>4.6131500000000001</c:v>
                </c:pt>
                <c:pt idx="2849">
                  <c:v>2.6324100000000001</c:v>
                </c:pt>
                <c:pt idx="2850">
                  <c:v>10.44467</c:v>
                </c:pt>
                <c:pt idx="2851">
                  <c:v>4.1522300000000003</c:v>
                </c:pt>
                <c:pt idx="2852">
                  <c:v>-1.12941</c:v>
                </c:pt>
                <c:pt idx="2853">
                  <c:v>14.284979999999999</c:v>
                </c:pt>
                <c:pt idx="2854">
                  <c:v>3.3075600000000001</c:v>
                </c:pt>
                <c:pt idx="2855">
                  <c:v>4.77536</c:v>
                </c:pt>
                <c:pt idx="2856">
                  <c:v>2.2008700000000001</c:v>
                </c:pt>
                <c:pt idx="2857">
                  <c:v>6.6329500000000001</c:v>
                </c:pt>
                <c:pt idx="2858">
                  <c:v>6.9798200000000001</c:v>
                </c:pt>
                <c:pt idx="2859">
                  <c:v>6.5754700000000001</c:v>
                </c:pt>
                <c:pt idx="2860">
                  <c:v>1.9101300000000001</c:v>
                </c:pt>
                <c:pt idx="2861">
                  <c:v>2.1057700000000001</c:v>
                </c:pt>
                <c:pt idx="2862">
                  <c:v>20.195920000000001</c:v>
                </c:pt>
                <c:pt idx="2863">
                  <c:v>4.8732600000000001</c:v>
                </c:pt>
                <c:pt idx="2864">
                  <c:v>4.8351899999999999</c:v>
                </c:pt>
                <c:pt idx="2865">
                  <c:v>1.1108199999999999</c:v>
                </c:pt>
                <c:pt idx="2866">
                  <c:v>5.7811000000000003</c:v>
                </c:pt>
                <c:pt idx="2867">
                  <c:v>4.6831899999999997</c:v>
                </c:pt>
                <c:pt idx="2868">
                  <c:v>1.3755999999999999</c:v>
                </c:pt>
                <c:pt idx="2869">
                  <c:v>9.8631799999999998</c:v>
                </c:pt>
                <c:pt idx="2870">
                  <c:v>-0.87585000000000002</c:v>
                </c:pt>
                <c:pt idx="2871">
                  <c:v>4.4642299999999997</c:v>
                </c:pt>
                <c:pt idx="2872">
                  <c:v>-1.8578300000000001</c:v>
                </c:pt>
                <c:pt idx="2873">
                  <c:v>4.3302300000000002</c:v>
                </c:pt>
                <c:pt idx="2874">
                  <c:v>5.88659</c:v>
                </c:pt>
                <c:pt idx="2875">
                  <c:v>3.2864399999999998</c:v>
                </c:pt>
                <c:pt idx="2876">
                  <c:v>4.4104000000000001</c:v>
                </c:pt>
                <c:pt idx="2877">
                  <c:v>-4.1387799999999997</c:v>
                </c:pt>
                <c:pt idx="2878">
                  <c:v>8.3815899999999992</c:v>
                </c:pt>
                <c:pt idx="2879">
                  <c:v>7.1088199999999997</c:v>
                </c:pt>
                <c:pt idx="2880">
                  <c:v>4.31508</c:v>
                </c:pt>
                <c:pt idx="2881">
                  <c:v>-0.47645999999999999</c:v>
                </c:pt>
                <c:pt idx="2882">
                  <c:v>5.7249999999999996</c:v>
                </c:pt>
                <c:pt idx="2883">
                  <c:v>0.94686000000000003</c:v>
                </c:pt>
                <c:pt idx="2884">
                  <c:v>-0.75405</c:v>
                </c:pt>
                <c:pt idx="2885">
                  <c:v>5.0989000000000004</c:v>
                </c:pt>
                <c:pt idx="2886">
                  <c:v>3.2579699999999998</c:v>
                </c:pt>
                <c:pt idx="2887">
                  <c:v>10.76993</c:v>
                </c:pt>
                <c:pt idx="2888">
                  <c:v>6.2404299999999999</c:v>
                </c:pt>
                <c:pt idx="2889">
                  <c:v>7.4528699999999999</c:v>
                </c:pt>
                <c:pt idx="2890">
                  <c:v>4.1086900000000002</c:v>
                </c:pt>
                <c:pt idx="2891">
                  <c:v>4.8689799999999996</c:v>
                </c:pt>
                <c:pt idx="2892">
                  <c:v>3.6939299999999999</c:v>
                </c:pt>
                <c:pt idx="2893">
                  <c:v>5.4693199999999997</c:v>
                </c:pt>
                <c:pt idx="2894">
                  <c:v>3.9777800000000001</c:v>
                </c:pt>
                <c:pt idx="2895">
                  <c:v>4.3593500000000001</c:v>
                </c:pt>
                <c:pt idx="2896">
                  <c:v>5.7137099999999998</c:v>
                </c:pt>
                <c:pt idx="2897">
                  <c:v>1.1549499999999999</c:v>
                </c:pt>
                <c:pt idx="2898">
                  <c:v>7.6478700000000002</c:v>
                </c:pt>
                <c:pt idx="2899">
                  <c:v>-9.7366100000000007</c:v>
                </c:pt>
                <c:pt idx="2900">
                  <c:v>3.4921700000000002</c:v>
                </c:pt>
                <c:pt idx="2901">
                  <c:v>0.63488999999999995</c:v>
                </c:pt>
                <c:pt idx="2902">
                  <c:v>-3.9580700000000002</c:v>
                </c:pt>
                <c:pt idx="2903">
                  <c:v>7.5317400000000001</c:v>
                </c:pt>
                <c:pt idx="2904">
                  <c:v>5.27311</c:v>
                </c:pt>
                <c:pt idx="2905">
                  <c:v>6.5505000000000004</c:v>
                </c:pt>
                <c:pt idx="2906">
                  <c:v>3.7356799999999999</c:v>
                </c:pt>
                <c:pt idx="2907">
                  <c:v>3.3819599999999999</c:v>
                </c:pt>
                <c:pt idx="2908">
                  <c:v>-2.8879299999999999</c:v>
                </c:pt>
                <c:pt idx="2909">
                  <c:v>0.80493000000000003</c:v>
                </c:pt>
                <c:pt idx="2910">
                  <c:v>7.6738</c:v>
                </c:pt>
                <c:pt idx="2911">
                  <c:v>6.6816599999999999</c:v>
                </c:pt>
                <c:pt idx="2912">
                  <c:v>6.6344700000000003</c:v>
                </c:pt>
                <c:pt idx="2913">
                  <c:v>6.1780799999999996</c:v>
                </c:pt>
                <c:pt idx="2914">
                  <c:v>3.4639199999999999</c:v>
                </c:pt>
                <c:pt idx="2915">
                  <c:v>1.5145999999999999</c:v>
                </c:pt>
                <c:pt idx="2916">
                  <c:v>3.8123399999999998</c:v>
                </c:pt>
                <c:pt idx="2917">
                  <c:v>5.6658999999999997</c:v>
                </c:pt>
                <c:pt idx="2918">
                  <c:v>-5.7985699999999998</c:v>
                </c:pt>
                <c:pt idx="2919">
                  <c:v>2.5442800000000001</c:v>
                </c:pt>
                <c:pt idx="2920">
                  <c:v>4.5428199999999999</c:v>
                </c:pt>
                <c:pt idx="2921">
                  <c:v>6.9284100000000004</c:v>
                </c:pt>
                <c:pt idx="2922">
                  <c:v>3.2063000000000001</c:v>
                </c:pt>
                <c:pt idx="2923">
                  <c:v>7.5129400000000004</c:v>
                </c:pt>
                <c:pt idx="2924">
                  <c:v>4.4098600000000001</c:v>
                </c:pt>
                <c:pt idx="2925">
                  <c:v>2.88876</c:v>
                </c:pt>
                <c:pt idx="2926">
                  <c:v>4.3675800000000002</c:v>
                </c:pt>
                <c:pt idx="2927">
                  <c:v>7.07273</c:v>
                </c:pt>
                <c:pt idx="2928">
                  <c:v>2.8024100000000001</c:v>
                </c:pt>
                <c:pt idx="2929">
                  <c:v>2.7822800000000001</c:v>
                </c:pt>
                <c:pt idx="2930">
                  <c:v>1.33382</c:v>
                </c:pt>
                <c:pt idx="2931">
                  <c:v>1.0701499999999999</c:v>
                </c:pt>
                <c:pt idx="2932">
                  <c:v>8.1063299999999998</c:v>
                </c:pt>
                <c:pt idx="2933">
                  <c:v>2.5010599999999998</c:v>
                </c:pt>
                <c:pt idx="2934">
                  <c:v>3.14567</c:v>
                </c:pt>
                <c:pt idx="2935">
                  <c:v>12.263199999999999</c:v>
                </c:pt>
                <c:pt idx="2936">
                  <c:v>5.7894899999999998</c:v>
                </c:pt>
                <c:pt idx="2937">
                  <c:v>8.1902200000000001</c:v>
                </c:pt>
                <c:pt idx="2938">
                  <c:v>2.95784</c:v>
                </c:pt>
                <c:pt idx="2939">
                  <c:v>5.4069000000000003</c:v>
                </c:pt>
                <c:pt idx="2940">
                  <c:v>7.6077700000000004</c:v>
                </c:pt>
                <c:pt idx="2941">
                  <c:v>5.5599299999999996</c:v>
                </c:pt>
                <c:pt idx="2942">
                  <c:v>6.3864700000000001</c:v>
                </c:pt>
                <c:pt idx="2943">
                  <c:v>-2.17258</c:v>
                </c:pt>
                <c:pt idx="2944">
                  <c:v>4.9211400000000003</c:v>
                </c:pt>
                <c:pt idx="2945">
                  <c:v>7.2910000000000004</c:v>
                </c:pt>
                <c:pt idx="2946">
                  <c:v>-1.8527199999999999</c:v>
                </c:pt>
                <c:pt idx="2947">
                  <c:v>1.09507</c:v>
                </c:pt>
                <c:pt idx="2948">
                  <c:v>5.0717600000000003</c:v>
                </c:pt>
                <c:pt idx="2949">
                  <c:v>2.66086</c:v>
                </c:pt>
                <c:pt idx="2950">
                  <c:v>3.7938000000000001</c:v>
                </c:pt>
                <c:pt idx="2951">
                  <c:v>1.1193</c:v>
                </c:pt>
                <c:pt idx="2952">
                  <c:v>4.2023000000000001</c:v>
                </c:pt>
                <c:pt idx="2953">
                  <c:v>3.41371</c:v>
                </c:pt>
                <c:pt idx="2954">
                  <c:v>5.3872600000000004</c:v>
                </c:pt>
                <c:pt idx="2955">
                  <c:v>7.9589499999999997</c:v>
                </c:pt>
                <c:pt idx="2956">
                  <c:v>7.9151800000000003</c:v>
                </c:pt>
                <c:pt idx="2957">
                  <c:v>6.6851200000000004</c:v>
                </c:pt>
                <c:pt idx="2958">
                  <c:v>-0.95321</c:v>
                </c:pt>
                <c:pt idx="2959">
                  <c:v>3.7039300000000002</c:v>
                </c:pt>
                <c:pt idx="2960">
                  <c:v>9.82531</c:v>
                </c:pt>
                <c:pt idx="2961">
                  <c:v>7.4273899999999999</c:v>
                </c:pt>
                <c:pt idx="2962">
                  <c:v>2.2810700000000002</c:v>
                </c:pt>
                <c:pt idx="2963">
                  <c:v>-7.1330000000000005E-2</c:v>
                </c:pt>
                <c:pt idx="2964">
                  <c:v>4.9318200000000001</c:v>
                </c:pt>
                <c:pt idx="2965">
                  <c:v>4.3291000000000004</c:v>
                </c:pt>
                <c:pt idx="2966">
                  <c:v>5.8773600000000004</c:v>
                </c:pt>
                <c:pt idx="2967">
                  <c:v>4.8272899999999996</c:v>
                </c:pt>
                <c:pt idx="2968">
                  <c:v>7.0832100000000002</c:v>
                </c:pt>
                <c:pt idx="2969">
                  <c:v>5.60215</c:v>
                </c:pt>
                <c:pt idx="2970">
                  <c:v>5.4749999999999996</c:v>
                </c:pt>
                <c:pt idx="2971">
                  <c:v>9.1573100000000007</c:v>
                </c:pt>
                <c:pt idx="2972">
                  <c:v>5.6216499999999998</c:v>
                </c:pt>
                <c:pt idx="2973">
                  <c:v>8.5962800000000001</c:v>
                </c:pt>
                <c:pt idx="2974">
                  <c:v>5.0806699999999996</c:v>
                </c:pt>
                <c:pt idx="2975">
                  <c:v>3.5465100000000001</c:v>
                </c:pt>
                <c:pt idx="2976">
                  <c:v>10.74259</c:v>
                </c:pt>
                <c:pt idx="2977">
                  <c:v>2.8189700000000002</c:v>
                </c:pt>
                <c:pt idx="2978">
                  <c:v>3.6888000000000001</c:v>
                </c:pt>
                <c:pt idx="2979">
                  <c:v>2.1024500000000002</c:v>
                </c:pt>
                <c:pt idx="2980">
                  <c:v>3.4605299999999999</c:v>
                </c:pt>
                <c:pt idx="2981">
                  <c:v>5.0961100000000004</c:v>
                </c:pt>
                <c:pt idx="2982">
                  <c:v>4.3498400000000004</c:v>
                </c:pt>
                <c:pt idx="2983">
                  <c:v>8.2333499999999997</c:v>
                </c:pt>
                <c:pt idx="2984">
                  <c:v>7.0051399999999999</c:v>
                </c:pt>
                <c:pt idx="2985">
                  <c:v>3.6915</c:v>
                </c:pt>
                <c:pt idx="2986">
                  <c:v>3.44815</c:v>
                </c:pt>
                <c:pt idx="2987">
                  <c:v>5.3940999999999999</c:v>
                </c:pt>
                <c:pt idx="2988">
                  <c:v>5.1825000000000001</c:v>
                </c:pt>
                <c:pt idx="2989">
                  <c:v>2.7444899999999999</c:v>
                </c:pt>
                <c:pt idx="2990">
                  <c:v>-2.11151</c:v>
                </c:pt>
                <c:pt idx="2991">
                  <c:v>7.1110100000000003</c:v>
                </c:pt>
                <c:pt idx="2992">
                  <c:v>9.5092700000000008</c:v>
                </c:pt>
                <c:pt idx="2993">
                  <c:v>7.2990199999999996</c:v>
                </c:pt>
                <c:pt idx="2994">
                  <c:v>5.5590599999999997</c:v>
                </c:pt>
                <c:pt idx="2995">
                  <c:v>7.2141999999999999</c:v>
                </c:pt>
                <c:pt idx="2996">
                  <c:v>-0.72177000000000002</c:v>
                </c:pt>
                <c:pt idx="2997">
                  <c:v>12.867839999999999</c:v>
                </c:pt>
                <c:pt idx="2998">
                  <c:v>6.0151899999999996</c:v>
                </c:pt>
                <c:pt idx="2999">
                  <c:v>4.0430000000000001</c:v>
                </c:pt>
                <c:pt idx="3000">
                  <c:v>4.9072699999999996</c:v>
                </c:pt>
                <c:pt idx="3001">
                  <c:v>8.1474299999999999</c:v>
                </c:pt>
                <c:pt idx="3002">
                  <c:v>5.7585499999999996</c:v>
                </c:pt>
                <c:pt idx="3003">
                  <c:v>8.4835399999999996</c:v>
                </c:pt>
                <c:pt idx="3004">
                  <c:v>3.5974300000000001</c:v>
                </c:pt>
                <c:pt idx="3005">
                  <c:v>8.1051300000000008</c:v>
                </c:pt>
                <c:pt idx="3006">
                  <c:v>5.2252700000000001</c:v>
                </c:pt>
                <c:pt idx="3007">
                  <c:v>3.3511199999999999</c:v>
                </c:pt>
                <c:pt idx="3008">
                  <c:v>7.8133600000000003</c:v>
                </c:pt>
                <c:pt idx="3009">
                  <c:v>2.86924</c:v>
                </c:pt>
                <c:pt idx="3010">
                  <c:v>7.3849799999999997</c:v>
                </c:pt>
                <c:pt idx="3011">
                  <c:v>8.1054099999999991</c:v>
                </c:pt>
                <c:pt idx="3012">
                  <c:v>1.4950699999999999</c:v>
                </c:pt>
                <c:pt idx="3013">
                  <c:v>5.10839</c:v>
                </c:pt>
                <c:pt idx="3014">
                  <c:v>4.5426900000000003</c:v>
                </c:pt>
                <c:pt idx="3015">
                  <c:v>4.4569599999999996</c:v>
                </c:pt>
                <c:pt idx="3016">
                  <c:v>6.08352</c:v>
                </c:pt>
                <c:pt idx="3017">
                  <c:v>6.3113599999999996</c:v>
                </c:pt>
                <c:pt idx="3018">
                  <c:v>5.3320499999999997</c:v>
                </c:pt>
                <c:pt idx="3019">
                  <c:v>-2.8358500000000002</c:v>
                </c:pt>
                <c:pt idx="3020">
                  <c:v>-0.77468000000000004</c:v>
                </c:pt>
                <c:pt idx="3021">
                  <c:v>8.4997500000000006</c:v>
                </c:pt>
                <c:pt idx="3022">
                  <c:v>5.9406999999999996</c:v>
                </c:pt>
                <c:pt idx="3023">
                  <c:v>0.18969</c:v>
                </c:pt>
                <c:pt idx="3024">
                  <c:v>2.7400899999999999</c:v>
                </c:pt>
                <c:pt idx="3025">
                  <c:v>7.9401400000000004</c:v>
                </c:pt>
                <c:pt idx="3026">
                  <c:v>5.4346199999999998</c:v>
                </c:pt>
                <c:pt idx="3027">
                  <c:v>9.5666700000000002</c:v>
                </c:pt>
                <c:pt idx="3028">
                  <c:v>5.9909699999999999</c:v>
                </c:pt>
                <c:pt idx="3029">
                  <c:v>6.2802199999999999</c:v>
                </c:pt>
                <c:pt idx="3030">
                  <c:v>6.85867</c:v>
                </c:pt>
                <c:pt idx="3031">
                  <c:v>5.1862500000000002</c:v>
                </c:pt>
                <c:pt idx="3032">
                  <c:v>1.5119400000000001</c:v>
                </c:pt>
                <c:pt idx="3033">
                  <c:v>5.3582799999999997</c:v>
                </c:pt>
                <c:pt idx="3034">
                  <c:v>6.3183199999999999</c:v>
                </c:pt>
                <c:pt idx="3035">
                  <c:v>-0.79040999999999995</c:v>
                </c:pt>
                <c:pt idx="3036">
                  <c:v>4.7201300000000002</c:v>
                </c:pt>
                <c:pt idx="3037">
                  <c:v>8.36083</c:v>
                </c:pt>
                <c:pt idx="3038">
                  <c:v>-1.3877900000000001</c:v>
                </c:pt>
                <c:pt idx="3039">
                  <c:v>1.0041899999999999</c:v>
                </c:pt>
                <c:pt idx="3040">
                  <c:v>2.9747300000000001</c:v>
                </c:pt>
                <c:pt idx="3041">
                  <c:v>5.8809899999999997</c:v>
                </c:pt>
                <c:pt idx="3042">
                  <c:v>7.1896599999999999</c:v>
                </c:pt>
                <c:pt idx="3043">
                  <c:v>6.8641100000000002</c:v>
                </c:pt>
                <c:pt idx="3044">
                  <c:v>3.5633400000000002</c:v>
                </c:pt>
                <c:pt idx="3045">
                  <c:v>10.310779999999999</c:v>
                </c:pt>
                <c:pt idx="3046">
                  <c:v>5.6772400000000003</c:v>
                </c:pt>
                <c:pt idx="3047">
                  <c:v>6.2964000000000002</c:v>
                </c:pt>
                <c:pt idx="3048">
                  <c:v>7.02393</c:v>
                </c:pt>
                <c:pt idx="3049">
                  <c:v>11.77403</c:v>
                </c:pt>
                <c:pt idx="3050">
                  <c:v>8.0664700000000007</c:v>
                </c:pt>
                <c:pt idx="3051">
                  <c:v>5.1293100000000003</c:v>
                </c:pt>
                <c:pt idx="3052">
                  <c:v>2.06576</c:v>
                </c:pt>
                <c:pt idx="3053">
                  <c:v>6.8967099999999997</c:v>
                </c:pt>
                <c:pt idx="3054">
                  <c:v>4.0302199999999999</c:v>
                </c:pt>
                <c:pt idx="3055">
                  <c:v>4.20784</c:v>
                </c:pt>
                <c:pt idx="3056">
                  <c:v>5.4741799999999996</c:v>
                </c:pt>
                <c:pt idx="3057">
                  <c:v>4.0114599999999996</c:v>
                </c:pt>
                <c:pt idx="3058">
                  <c:v>3.9431400000000001</c:v>
                </c:pt>
                <c:pt idx="3059">
                  <c:v>12.469390000000001</c:v>
                </c:pt>
                <c:pt idx="3060">
                  <c:v>6.2900099999999997</c:v>
                </c:pt>
                <c:pt idx="3061">
                  <c:v>-2.839</c:v>
                </c:pt>
                <c:pt idx="3062">
                  <c:v>8.5062099999999994</c:v>
                </c:pt>
                <c:pt idx="3063">
                  <c:v>3.8424399999999999</c:v>
                </c:pt>
                <c:pt idx="3064">
                  <c:v>6.5414300000000001</c:v>
                </c:pt>
                <c:pt idx="3065">
                  <c:v>8.2767199999999992</c:v>
                </c:pt>
                <c:pt idx="3066">
                  <c:v>-6.3582099999999997</c:v>
                </c:pt>
                <c:pt idx="3067">
                  <c:v>8.0596800000000002</c:v>
                </c:pt>
                <c:pt idx="3068">
                  <c:v>4.7876200000000004</c:v>
                </c:pt>
                <c:pt idx="3069">
                  <c:v>5.9104999999999999</c:v>
                </c:pt>
                <c:pt idx="3070">
                  <c:v>6.7834099999999999</c:v>
                </c:pt>
                <c:pt idx="3071">
                  <c:v>7.0298699999999998</c:v>
                </c:pt>
                <c:pt idx="3072">
                  <c:v>1.7215800000000001</c:v>
                </c:pt>
                <c:pt idx="3073">
                  <c:v>4.4896000000000003</c:v>
                </c:pt>
                <c:pt idx="3074">
                  <c:v>8.7184399999999993</c:v>
                </c:pt>
                <c:pt idx="3075">
                  <c:v>7.5194999999999999</c:v>
                </c:pt>
                <c:pt idx="3076">
                  <c:v>3.8475600000000001</c:v>
                </c:pt>
                <c:pt idx="3077">
                  <c:v>2.6243500000000002</c:v>
                </c:pt>
                <c:pt idx="3078">
                  <c:v>3.7752699999999999</c:v>
                </c:pt>
                <c:pt idx="3079">
                  <c:v>4.0885999999999996</c:v>
                </c:pt>
                <c:pt idx="3080">
                  <c:v>10.387639999999999</c:v>
                </c:pt>
                <c:pt idx="3081">
                  <c:v>4.6722000000000001</c:v>
                </c:pt>
                <c:pt idx="3082">
                  <c:v>0.33332000000000001</c:v>
                </c:pt>
                <c:pt idx="3083">
                  <c:v>4.2248799999999997</c:v>
                </c:pt>
                <c:pt idx="3084">
                  <c:v>4.0801600000000002</c:v>
                </c:pt>
                <c:pt idx="3085">
                  <c:v>3.7211500000000002</c:v>
                </c:pt>
                <c:pt idx="3086">
                  <c:v>17.266169999999999</c:v>
                </c:pt>
                <c:pt idx="3087">
                  <c:v>17.42521</c:v>
                </c:pt>
                <c:pt idx="3088">
                  <c:v>13.36215</c:v>
                </c:pt>
                <c:pt idx="3089">
                  <c:v>8.1017899999999994</c:v>
                </c:pt>
                <c:pt idx="3090">
                  <c:v>2.97919</c:v>
                </c:pt>
                <c:pt idx="3091">
                  <c:v>4.7246600000000001</c:v>
                </c:pt>
                <c:pt idx="3092">
                  <c:v>5.2750000000000004</c:v>
                </c:pt>
                <c:pt idx="3093">
                  <c:v>5.9425499999999998</c:v>
                </c:pt>
                <c:pt idx="3094">
                  <c:v>4.7048800000000002</c:v>
                </c:pt>
                <c:pt idx="3095">
                  <c:v>5.5585199999999997</c:v>
                </c:pt>
                <c:pt idx="3096">
                  <c:v>4.5535100000000002</c:v>
                </c:pt>
                <c:pt idx="3097">
                  <c:v>6.7237799999999996</c:v>
                </c:pt>
                <c:pt idx="3098">
                  <c:v>7.2658300000000002</c:v>
                </c:pt>
                <c:pt idx="3099">
                  <c:v>6.99071</c:v>
                </c:pt>
                <c:pt idx="3100">
                  <c:v>9.9797399999999996</c:v>
                </c:pt>
                <c:pt idx="3101">
                  <c:v>4.7023000000000001</c:v>
                </c:pt>
                <c:pt idx="3102">
                  <c:v>11.495710000000001</c:v>
                </c:pt>
                <c:pt idx="3103">
                  <c:v>6.2536300000000002</c:v>
                </c:pt>
                <c:pt idx="3104">
                  <c:v>6.2762200000000004</c:v>
                </c:pt>
                <c:pt idx="3105">
                  <c:v>8.8076600000000003</c:v>
                </c:pt>
                <c:pt idx="3106">
                  <c:v>4.0645199999999999</c:v>
                </c:pt>
                <c:pt idx="3107">
                  <c:v>8.5107800000000005</c:v>
                </c:pt>
                <c:pt idx="3108">
                  <c:v>13.11223</c:v>
                </c:pt>
                <c:pt idx="3109">
                  <c:v>8.2556100000000008</c:v>
                </c:pt>
                <c:pt idx="3110">
                  <c:v>3.4997799999999999</c:v>
                </c:pt>
                <c:pt idx="3111">
                  <c:v>7.64656</c:v>
                </c:pt>
                <c:pt idx="3112">
                  <c:v>12.49183</c:v>
                </c:pt>
                <c:pt idx="3113">
                  <c:v>6.7353300000000003</c:v>
                </c:pt>
                <c:pt idx="3114">
                  <c:v>4.5317100000000003</c:v>
                </c:pt>
                <c:pt idx="3115">
                  <c:v>4.10473</c:v>
                </c:pt>
                <c:pt idx="3116">
                  <c:v>3.7585799999999998</c:v>
                </c:pt>
                <c:pt idx="3117">
                  <c:v>3.7111499999999999</c:v>
                </c:pt>
                <c:pt idx="3118">
                  <c:v>3.5213899999999998</c:v>
                </c:pt>
                <c:pt idx="3119">
                  <c:v>3.2018399999999998</c:v>
                </c:pt>
                <c:pt idx="3120">
                  <c:v>2.95932</c:v>
                </c:pt>
                <c:pt idx="3121">
                  <c:v>2.7851900000000001</c:v>
                </c:pt>
                <c:pt idx="3122">
                  <c:v>2.65489</c:v>
                </c:pt>
                <c:pt idx="3123">
                  <c:v>2.4439299999999999</c:v>
                </c:pt>
                <c:pt idx="3124">
                  <c:v>2.2744399999999998</c:v>
                </c:pt>
                <c:pt idx="3125">
                  <c:v>2.24173</c:v>
                </c:pt>
                <c:pt idx="3126">
                  <c:v>0.97470000000000001</c:v>
                </c:pt>
                <c:pt idx="3127">
                  <c:v>0.93757000000000001</c:v>
                </c:pt>
                <c:pt idx="3128">
                  <c:v>0.82125999999999999</c:v>
                </c:pt>
                <c:pt idx="3129">
                  <c:v>0.57669000000000004</c:v>
                </c:pt>
                <c:pt idx="3130">
                  <c:v>-0.17152999999999999</c:v>
                </c:pt>
                <c:pt idx="3131">
                  <c:v>-0.28649000000000002</c:v>
                </c:pt>
                <c:pt idx="3132">
                  <c:v>-0.35133999999999999</c:v>
                </c:pt>
                <c:pt idx="3133">
                  <c:v>-0.47377999999999998</c:v>
                </c:pt>
                <c:pt idx="3134">
                  <c:v>-0.52685999999999999</c:v>
                </c:pt>
                <c:pt idx="3135">
                  <c:v>-1.77894</c:v>
                </c:pt>
                <c:pt idx="3136">
                  <c:v>-3.3545199999999999</c:v>
                </c:pt>
                <c:pt idx="3137">
                  <c:v>-4.7667200000000003</c:v>
                </c:pt>
                <c:pt idx="3138">
                  <c:v>-7.6337599999999997</c:v>
                </c:pt>
                <c:pt idx="3139">
                  <c:v>-15.116479999999999</c:v>
                </c:pt>
                <c:pt idx="3140">
                  <c:v>-16.218540000000001</c:v>
                </c:pt>
              </c:numCache>
            </c:numRef>
          </c:xVal>
          <c:yVal>
            <c:numRef>
              <c:f>Difference3!$I$1:$I$3141</c:f>
              <c:numCache>
                <c:formatCode>General</c:formatCode>
                <c:ptCount val="3141"/>
                <c:pt idx="0">
                  <c:v>90.86</c:v>
                </c:pt>
                <c:pt idx="1">
                  <c:v>88.52</c:v>
                </c:pt>
                <c:pt idx="2">
                  <c:v>88.13</c:v>
                </c:pt>
                <c:pt idx="3">
                  <c:v>87.2</c:v>
                </c:pt>
                <c:pt idx="4">
                  <c:v>86.8</c:v>
                </c:pt>
                <c:pt idx="5">
                  <c:v>86.56</c:v>
                </c:pt>
                <c:pt idx="6">
                  <c:v>86.45</c:v>
                </c:pt>
                <c:pt idx="7">
                  <c:v>86.4</c:v>
                </c:pt>
                <c:pt idx="8">
                  <c:v>84.66</c:v>
                </c:pt>
                <c:pt idx="9">
                  <c:v>84.47</c:v>
                </c:pt>
                <c:pt idx="10">
                  <c:v>83.59</c:v>
                </c:pt>
                <c:pt idx="11">
                  <c:v>82.83</c:v>
                </c:pt>
                <c:pt idx="12">
                  <c:v>82.78</c:v>
                </c:pt>
                <c:pt idx="13">
                  <c:v>82.3</c:v>
                </c:pt>
                <c:pt idx="14">
                  <c:v>82.23</c:v>
                </c:pt>
                <c:pt idx="15">
                  <c:v>80.81</c:v>
                </c:pt>
                <c:pt idx="16">
                  <c:v>79.680000000000007</c:v>
                </c:pt>
                <c:pt idx="17">
                  <c:v>79.510000000000005</c:v>
                </c:pt>
                <c:pt idx="18">
                  <c:v>79.12</c:v>
                </c:pt>
                <c:pt idx="19">
                  <c:v>79.08</c:v>
                </c:pt>
                <c:pt idx="20">
                  <c:v>78.680000000000007</c:v>
                </c:pt>
                <c:pt idx="21">
                  <c:v>78.58</c:v>
                </c:pt>
                <c:pt idx="22">
                  <c:v>78.44</c:v>
                </c:pt>
                <c:pt idx="23">
                  <c:v>78.06</c:v>
                </c:pt>
                <c:pt idx="24">
                  <c:v>77.989999999999995</c:v>
                </c:pt>
                <c:pt idx="25">
                  <c:v>77.66</c:v>
                </c:pt>
                <c:pt idx="26">
                  <c:v>77.62</c:v>
                </c:pt>
                <c:pt idx="27">
                  <c:v>77.27</c:v>
                </c:pt>
                <c:pt idx="28">
                  <c:v>77.16</c:v>
                </c:pt>
                <c:pt idx="29">
                  <c:v>76.97</c:v>
                </c:pt>
                <c:pt idx="30">
                  <c:v>76.61</c:v>
                </c:pt>
                <c:pt idx="31">
                  <c:v>76.52</c:v>
                </c:pt>
                <c:pt idx="32">
                  <c:v>76.14</c:v>
                </c:pt>
                <c:pt idx="33">
                  <c:v>75.83</c:v>
                </c:pt>
                <c:pt idx="34">
                  <c:v>75.67</c:v>
                </c:pt>
                <c:pt idx="35">
                  <c:v>75.56</c:v>
                </c:pt>
                <c:pt idx="36">
                  <c:v>75.45</c:v>
                </c:pt>
                <c:pt idx="37">
                  <c:v>75.349999999999994</c:v>
                </c:pt>
                <c:pt idx="38">
                  <c:v>75.02</c:v>
                </c:pt>
                <c:pt idx="39">
                  <c:v>74.95</c:v>
                </c:pt>
                <c:pt idx="40">
                  <c:v>74.77</c:v>
                </c:pt>
                <c:pt idx="41">
                  <c:v>74.72</c:v>
                </c:pt>
                <c:pt idx="42">
                  <c:v>74.61</c:v>
                </c:pt>
                <c:pt idx="43">
                  <c:v>74.349999999999994</c:v>
                </c:pt>
                <c:pt idx="44">
                  <c:v>74.319999999999993</c:v>
                </c:pt>
                <c:pt idx="45">
                  <c:v>74.03</c:v>
                </c:pt>
                <c:pt idx="46">
                  <c:v>73.930000000000007</c:v>
                </c:pt>
                <c:pt idx="47">
                  <c:v>73.69</c:v>
                </c:pt>
                <c:pt idx="48">
                  <c:v>73.3</c:v>
                </c:pt>
                <c:pt idx="49">
                  <c:v>73.260000000000005</c:v>
                </c:pt>
                <c:pt idx="50">
                  <c:v>73.06</c:v>
                </c:pt>
                <c:pt idx="51">
                  <c:v>72.78</c:v>
                </c:pt>
                <c:pt idx="52">
                  <c:v>72.709999999999994</c:v>
                </c:pt>
                <c:pt idx="53">
                  <c:v>72.45</c:v>
                </c:pt>
                <c:pt idx="54">
                  <c:v>72.209999999999994</c:v>
                </c:pt>
                <c:pt idx="55">
                  <c:v>71.95</c:v>
                </c:pt>
                <c:pt idx="56">
                  <c:v>71.760000000000005</c:v>
                </c:pt>
                <c:pt idx="57">
                  <c:v>71.569999999999993</c:v>
                </c:pt>
                <c:pt idx="58">
                  <c:v>71.14</c:v>
                </c:pt>
                <c:pt idx="59">
                  <c:v>71.099999999999994</c:v>
                </c:pt>
                <c:pt idx="60">
                  <c:v>71.09</c:v>
                </c:pt>
                <c:pt idx="61">
                  <c:v>70.86</c:v>
                </c:pt>
                <c:pt idx="62">
                  <c:v>70.819999999999993</c:v>
                </c:pt>
                <c:pt idx="63">
                  <c:v>70.37</c:v>
                </c:pt>
                <c:pt idx="64">
                  <c:v>70.34</c:v>
                </c:pt>
                <c:pt idx="65">
                  <c:v>70.069999999999993</c:v>
                </c:pt>
                <c:pt idx="66">
                  <c:v>69.91</c:v>
                </c:pt>
                <c:pt idx="67">
                  <c:v>69.900000000000006</c:v>
                </c:pt>
                <c:pt idx="68">
                  <c:v>69.849999999999994</c:v>
                </c:pt>
                <c:pt idx="69">
                  <c:v>69.69</c:v>
                </c:pt>
                <c:pt idx="70">
                  <c:v>69.08</c:v>
                </c:pt>
                <c:pt idx="71">
                  <c:v>68.77</c:v>
                </c:pt>
                <c:pt idx="72">
                  <c:v>68.72</c:v>
                </c:pt>
                <c:pt idx="73">
                  <c:v>68.709999999999994</c:v>
                </c:pt>
                <c:pt idx="74">
                  <c:v>68.5</c:v>
                </c:pt>
                <c:pt idx="75">
                  <c:v>68.39</c:v>
                </c:pt>
                <c:pt idx="76">
                  <c:v>68.39</c:v>
                </c:pt>
                <c:pt idx="77">
                  <c:v>68.31</c:v>
                </c:pt>
                <c:pt idx="78">
                  <c:v>68.27</c:v>
                </c:pt>
                <c:pt idx="79">
                  <c:v>67.930000000000007</c:v>
                </c:pt>
                <c:pt idx="80">
                  <c:v>67.84</c:v>
                </c:pt>
                <c:pt idx="81">
                  <c:v>67.760000000000005</c:v>
                </c:pt>
                <c:pt idx="82">
                  <c:v>67.73</c:v>
                </c:pt>
                <c:pt idx="83">
                  <c:v>67.7</c:v>
                </c:pt>
                <c:pt idx="84">
                  <c:v>67.69</c:v>
                </c:pt>
                <c:pt idx="85">
                  <c:v>67.64</c:v>
                </c:pt>
                <c:pt idx="86">
                  <c:v>67.64</c:v>
                </c:pt>
                <c:pt idx="87">
                  <c:v>67.62</c:v>
                </c:pt>
                <c:pt idx="88">
                  <c:v>67.59</c:v>
                </c:pt>
                <c:pt idx="89">
                  <c:v>67.53</c:v>
                </c:pt>
                <c:pt idx="90">
                  <c:v>67.5</c:v>
                </c:pt>
                <c:pt idx="91">
                  <c:v>67.38</c:v>
                </c:pt>
                <c:pt idx="92">
                  <c:v>67.16</c:v>
                </c:pt>
                <c:pt idx="93">
                  <c:v>66.78</c:v>
                </c:pt>
                <c:pt idx="94">
                  <c:v>66.77</c:v>
                </c:pt>
                <c:pt idx="95">
                  <c:v>66.7</c:v>
                </c:pt>
                <c:pt idx="96">
                  <c:v>66.62</c:v>
                </c:pt>
                <c:pt idx="97">
                  <c:v>66.36</c:v>
                </c:pt>
                <c:pt idx="98">
                  <c:v>66.34</c:v>
                </c:pt>
                <c:pt idx="99">
                  <c:v>66.290000000000006</c:v>
                </c:pt>
                <c:pt idx="100">
                  <c:v>66.12</c:v>
                </c:pt>
                <c:pt idx="101">
                  <c:v>66.08</c:v>
                </c:pt>
                <c:pt idx="102">
                  <c:v>66.03</c:v>
                </c:pt>
                <c:pt idx="103">
                  <c:v>65.94</c:v>
                </c:pt>
                <c:pt idx="104">
                  <c:v>65.87</c:v>
                </c:pt>
                <c:pt idx="105">
                  <c:v>65.77</c:v>
                </c:pt>
                <c:pt idx="106">
                  <c:v>65.760000000000005</c:v>
                </c:pt>
                <c:pt idx="107">
                  <c:v>65.709999999999994</c:v>
                </c:pt>
                <c:pt idx="108">
                  <c:v>65.66</c:v>
                </c:pt>
                <c:pt idx="109">
                  <c:v>65.48</c:v>
                </c:pt>
                <c:pt idx="110">
                  <c:v>65.44</c:v>
                </c:pt>
                <c:pt idx="111">
                  <c:v>65.41</c:v>
                </c:pt>
                <c:pt idx="112">
                  <c:v>65.31</c:v>
                </c:pt>
                <c:pt idx="113">
                  <c:v>65.25</c:v>
                </c:pt>
                <c:pt idx="114">
                  <c:v>65.19</c:v>
                </c:pt>
                <c:pt idx="115">
                  <c:v>65.16</c:v>
                </c:pt>
                <c:pt idx="116">
                  <c:v>65.099999999999994</c:v>
                </c:pt>
                <c:pt idx="117">
                  <c:v>65.069999999999993</c:v>
                </c:pt>
                <c:pt idx="118">
                  <c:v>64.88</c:v>
                </c:pt>
                <c:pt idx="119">
                  <c:v>64.67</c:v>
                </c:pt>
                <c:pt idx="120">
                  <c:v>64.510000000000005</c:v>
                </c:pt>
                <c:pt idx="121">
                  <c:v>64.47</c:v>
                </c:pt>
                <c:pt idx="122">
                  <c:v>64.45</c:v>
                </c:pt>
                <c:pt idx="123">
                  <c:v>64.430000000000007</c:v>
                </c:pt>
                <c:pt idx="124">
                  <c:v>64.42</c:v>
                </c:pt>
                <c:pt idx="125">
                  <c:v>64.209999999999994</c:v>
                </c:pt>
                <c:pt idx="126">
                  <c:v>64.06</c:v>
                </c:pt>
                <c:pt idx="127">
                  <c:v>64.010000000000005</c:v>
                </c:pt>
                <c:pt idx="128">
                  <c:v>63.87</c:v>
                </c:pt>
                <c:pt idx="129">
                  <c:v>63.74</c:v>
                </c:pt>
                <c:pt idx="130">
                  <c:v>63.71</c:v>
                </c:pt>
                <c:pt idx="131">
                  <c:v>63.61</c:v>
                </c:pt>
                <c:pt idx="132">
                  <c:v>63.36</c:v>
                </c:pt>
                <c:pt idx="133">
                  <c:v>63.26</c:v>
                </c:pt>
                <c:pt idx="134">
                  <c:v>63.22</c:v>
                </c:pt>
                <c:pt idx="135">
                  <c:v>63.13</c:v>
                </c:pt>
                <c:pt idx="136">
                  <c:v>63.1</c:v>
                </c:pt>
                <c:pt idx="137">
                  <c:v>63.05</c:v>
                </c:pt>
                <c:pt idx="138">
                  <c:v>63.01</c:v>
                </c:pt>
                <c:pt idx="139">
                  <c:v>62.93</c:v>
                </c:pt>
                <c:pt idx="140">
                  <c:v>62.73</c:v>
                </c:pt>
                <c:pt idx="141">
                  <c:v>62.57</c:v>
                </c:pt>
                <c:pt idx="142">
                  <c:v>62.55</c:v>
                </c:pt>
                <c:pt idx="143">
                  <c:v>62.54</c:v>
                </c:pt>
                <c:pt idx="144">
                  <c:v>62.49</c:v>
                </c:pt>
                <c:pt idx="145">
                  <c:v>62.39</c:v>
                </c:pt>
                <c:pt idx="146">
                  <c:v>62.29</c:v>
                </c:pt>
                <c:pt idx="147">
                  <c:v>62.28</c:v>
                </c:pt>
                <c:pt idx="148">
                  <c:v>62.03</c:v>
                </c:pt>
                <c:pt idx="149">
                  <c:v>61.99</c:v>
                </c:pt>
                <c:pt idx="150">
                  <c:v>61.95</c:v>
                </c:pt>
                <c:pt idx="151">
                  <c:v>61.95</c:v>
                </c:pt>
                <c:pt idx="152">
                  <c:v>61.82</c:v>
                </c:pt>
                <c:pt idx="153">
                  <c:v>61.76</c:v>
                </c:pt>
                <c:pt idx="154">
                  <c:v>61.68</c:v>
                </c:pt>
                <c:pt idx="155">
                  <c:v>61.64</c:v>
                </c:pt>
                <c:pt idx="156">
                  <c:v>61.53</c:v>
                </c:pt>
                <c:pt idx="157">
                  <c:v>61.5</c:v>
                </c:pt>
                <c:pt idx="158">
                  <c:v>61.48</c:v>
                </c:pt>
                <c:pt idx="159">
                  <c:v>61.45</c:v>
                </c:pt>
                <c:pt idx="160">
                  <c:v>61.42</c:v>
                </c:pt>
                <c:pt idx="161">
                  <c:v>61.25</c:v>
                </c:pt>
                <c:pt idx="162">
                  <c:v>61.24</c:v>
                </c:pt>
                <c:pt idx="163">
                  <c:v>61.22</c:v>
                </c:pt>
                <c:pt idx="164">
                  <c:v>61.22</c:v>
                </c:pt>
                <c:pt idx="165">
                  <c:v>61.06</c:v>
                </c:pt>
                <c:pt idx="166">
                  <c:v>61.04</c:v>
                </c:pt>
                <c:pt idx="167">
                  <c:v>60.94</c:v>
                </c:pt>
                <c:pt idx="168">
                  <c:v>60.91</c:v>
                </c:pt>
                <c:pt idx="169">
                  <c:v>60.88</c:v>
                </c:pt>
                <c:pt idx="170">
                  <c:v>60.87</c:v>
                </c:pt>
                <c:pt idx="171">
                  <c:v>60.77</c:v>
                </c:pt>
                <c:pt idx="172">
                  <c:v>60.76</c:v>
                </c:pt>
                <c:pt idx="173">
                  <c:v>60.75</c:v>
                </c:pt>
                <c:pt idx="174">
                  <c:v>60.62</c:v>
                </c:pt>
                <c:pt idx="175">
                  <c:v>60.41</c:v>
                </c:pt>
                <c:pt idx="176">
                  <c:v>60.41</c:v>
                </c:pt>
                <c:pt idx="177">
                  <c:v>60.33</c:v>
                </c:pt>
                <c:pt idx="178">
                  <c:v>60.31</c:v>
                </c:pt>
                <c:pt idx="179">
                  <c:v>60.02</c:v>
                </c:pt>
                <c:pt idx="180">
                  <c:v>59.94</c:v>
                </c:pt>
                <c:pt idx="181">
                  <c:v>59.9</c:v>
                </c:pt>
                <c:pt idx="182">
                  <c:v>59.88</c:v>
                </c:pt>
                <c:pt idx="183">
                  <c:v>59.87</c:v>
                </c:pt>
                <c:pt idx="184">
                  <c:v>59.83</c:v>
                </c:pt>
                <c:pt idx="185">
                  <c:v>59.83</c:v>
                </c:pt>
                <c:pt idx="186">
                  <c:v>59.81</c:v>
                </c:pt>
                <c:pt idx="187">
                  <c:v>59.81</c:v>
                </c:pt>
                <c:pt idx="188">
                  <c:v>59.78</c:v>
                </c:pt>
                <c:pt idx="189">
                  <c:v>59.77</c:v>
                </c:pt>
                <c:pt idx="190">
                  <c:v>59.77</c:v>
                </c:pt>
                <c:pt idx="191">
                  <c:v>59.67</c:v>
                </c:pt>
                <c:pt idx="192">
                  <c:v>59.64</c:v>
                </c:pt>
                <c:pt idx="193">
                  <c:v>59.58</c:v>
                </c:pt>
                <c:pt idx="194">
                  <c:v>59.5</c:v>
                </c:pt>
                <c:pt idx="195">
                  <c:v>59.41</c:v>
                </c:pt>
                <c:pt idx="196">
                  <c:v>59.39</c:v>
                </c:pt>
                <c:pt idx="197">
                  <c:v>59.38</c:v>
                </c:pt>
                <c:pt idx="198">
                  <c:v>59.27</c:v>
                </c:pt>
                <c:pt idx="199">
                  <c:v>59.2</c:v>
                </c:pt>
                <c:pt idx="200">
                  <c:v>59.19</c:v>
                </c:pt>
                <c:pt idx="201">
                  <c:v>59.09</c:v>
                </c:pt>
                <c:pt idx="202">
                  <c:v>59.09</c:v>
                </c:pt>
                <c:pt idx="203">
                  <c:v>58.95</c:v>
                </c:pt>
                <c:pt idx="204">
                  <c:v>58.78</c:v>
                </c:pt>
                <c:pt idx="205">
                  <c:v>58.77</c:v>
                </c:pt>
                <c:pt idx="206">
                  <c:v>58.76</c:v>
                </c:pt>
                <c:pt idx="207">
                  <c:v>58.71</c:v>
                </c:pt>
                <c:pt idx="208">
                  <c:v>58.66</c:v>
                </c:pt>
                <c:pt idx="209">
                  <c:v>58.63</c:v>
                </c:pt>
                <c:pt idx="210">
                  <c:v>58.53</c:v>
                </c:pt>
                <c:pt idx="211">
                  <c:v>58.43</c:v>
                </c:pt>
                <c:pt idx="212">
                  <c:v>58.39</c:v>
                </c:pt>
                <c:pt idx="213">
                  <c:v>58.38</c:v>
                </c:pt>
                <c:pt idx="214">
                  <c:v>58.28</c:v>
                </c:pt>
                <c:pt idx="215">
                  <c:v>58.23</c:v>
                </c:pt>
                <c:pt idx="216">
                  <c:v>58.22</c:v>
                </c:pt>
                <c:pt idx="217">
                  <c:v>58.03</c:v>
                </c:pt>
                <c:pt idx="218">
                  <c:v>57.99</c:v>
                </c:pt>
                <c:pt idx="219">
                  <c:v>57.98</c:v>
                </c:pt>
                <c:pt idx="220">
                  <c:v>57.98</c:v>
                </c:pt>
                <c:pt idx="221">
                  <c:v>57.92</c:v>
                </c:pt>
                <c:pt idx="222">
                  <c:v>57.89</c:v>
                </c:pt>
                <c:pt idx="223">
                  <c:v>57.69</c:v>
                </c:pt>
                <c:pt idx="224">
                  <c:v>57.66</c:v>
                </c:pt>
                <c:pt idx="225">
                  <c:v>57.6</c:v>
                </c:pt>
                <c:pt idx="226">
                  <c:v>57.51</c:v>
                </c:pt>
                <c:pt idx="227">
                  <c:v>57.44</c:v>
                </c:pt>
                <c:pt idx="228">
                  <c:v>57.38</c:v>
                </c:pt>
                <c:pt idx="229">
                  <c:v>57.35</c:v>
                </c:pt>
                <c:pt idx="230">
                  <c:v>57.34</c:v>
                </c:pt>
                <c:pt idx="231">
                  <c:v>57.32</c:v>
                </c:pt>
                <c:pt idx="232">
                  <c:v>57.31</c:v>
                </c:pt>
                <c:pt idx="233">
                  <c:v>57.2</c:v>
                </c:pt>
                <c:pt idx="234">
                  <c:v>57.08</c:v>
                </c:pt>
                <c:pt idx="235">
                  <c:v>56.93</c:v>
                </c:pt>
                <c:pt idx="236">
                  <c:v>56.92</c:v>
                </c:pt>
                <c:pt idx="237">
                  <c:v>56.85</c:v>
                </c:pt>
                <c:pt idx="238">
                  <c:v>56.77</c:v>
                </c:pt>
                <c:pt idx="239">
                  <c:v>56.74</c:v>
                </c:pt>
                <c:pt idx="240">
                  <c:v>56.6</c:v>
                </c:pt>
                <c:pt idx="241">
                  <c:v>56.51</c:v>
                </c:pt>
                <c:pt idx="242">
                  <c:v>56.47</c:v>
                </c:pt>
                <c:pt idx="243">
                  <c:v>56.37</c:v>
                </c:pt>
                <c:pt idx="244">
                  <c:v>56.32</c:v>
                </c:pt>
                <c:pt idx="245">
                  <c:v>56.3</c:v>
                </c:pt>
                <c:pt idx="246">
                  <c:v>56.3</c:v>
                </c:pt>
                <c:pt idx="247">
                  <c:v>56.27</c:v>
                </c:pt>
                <c:pt idx="248">
                  <c:v>56.24</c:v>
                </c:pt>
                <c:pt idx="249">
                  <c:v>56.22</c:v>
                </c:pt>
                <c:pt idx="250">
                  <c:v>56.16</c:v>
                </c:pt>
                <c:pt idx="251">
                  <c:v>56.06</c:v>
                </c:pt>
                <c:pt idx="252">
                  <c:v>56.06</c:v>
                </c:pt>
                <c:pt idx="253">
                  <c:v>55.94</c:v>
                </c:pt>
                <c:pt idx="254">
                  <c:v>55.91</c:v>
                </c:pt>
                <c:pt idx="255">
                  <c:v>55.9</c:v>
                </c:pt>
                <c:pt idx="256">
                  <c:v>55.9</c:v>
                </c:pt>
                <c:pt idx="257">
                  <c:v>55.74</c:v>
                </c:pt>
                <c:pt idx="258">
                  <c:v>55.69</c:v>
                </c:pt>
                <c:pt idx="259">
                  <c:v>55.67</c:v>
                </c:pt>
                <c:pt idx="260">
                  <c:v>55.56</c:v>
                </c:pt>
                <c:pt idx="261">
                  <c:v>55.55</c:v>
                </c:pt>
                <c:pt idx="262">
                  <c:v>55.48</c:v>
                </c:pt>
                <c:pt idx="263">
                  <c:v>55.46</c:v>
                </c:pt>
                <c:pt idx="264">
                  <c:v>55.32</c:v>
                </c:pt>
                <c:pt idx="265">
                  <c:v>55.17</c:v>
                </c:pt>
                <c:pt idx="266">
                  <c:v>55.12</c:v>
                </c:pt>
                <c:pt idx="267">
                  <c:v>55.1</c:v>
                </c:pt>
                <c:pt idx="268">
                  <c:v>55.1</c:v>
                </c:pt>
                <c:pt idx="269">
                  <c:v>55.06</c:v>
                </c:pt>
                <c:pt idx="270">
                  <c:v>55.01</c:v>
                </c:pt>
                <c:pt idx="271">
                  <c:v>54.88</c:v>
                </c:pt>
                <c:pt idx="272">
                  <c:v>54.84</c:v>
                </c:pt>
                <c:pt idx="273">
                  <c:v>54.83</c:v>
                </c:pt>
                <c:pt idx="274">
                  <c:v>54.76</c:v>
                </c:pt>
                <c:pt idx="275">
                  <c:v>54.75</c:v>
                </c:pt>
                <c:pt idx="276">
                  <c:v>54.72</c:v>
                </c:pt>
                <c:pt idx="277">
                  <c:v>54.66</c:v>
                </c:pt>
                <c:pt idx="278">
                  <c:v>54.63</c:v>
                </c:pt>
                <c:pt idx="279">
                  <c:v>54.59</c:v>
                </c:pt>
                <c:pt idx="280">
                  <c:v>54.55</c:v>
                </c:pt>
                <c:pt idx="281">
                  <c:v>54.55</c:v>
                </c:pt>
                <c:pt idx="282">
                  <c:v>54.48</c:v>
                </c:pt>
                <c:pt idx="283">
                  <c:v>54.34</c:v>
                </c:pt>
                <c:pt idx="284">
                  <c:v>54.33</c:v>
                </c:pt>
                <c:pt idx="285">
                  <c:v>54.3</c:v>
                </c:pt>
                <c:pt idx="286">
                  <c:v>54.3</c:v>
                </c:pt>
                <c:pt idx="287">
                  <c:v>54.25</c:v>
                </c:pt>
                <c:pt idx="288">
                  <c:v>54.25</c:v>
                </c:pt>
                <c:pt idx="289">
                  <c:v>54.23</c:v>
                </c:pt>
                <c:pt idx="290">
                  <c:v>54.2</c:v>
                </c:pt>
                <c:pt idx="291">
                  <c:v>54.19</c:v>
                </c:pt>
                <c:pt idx="292">
                  <c:v>54.12</c:v>
                </c:pt>
                <c:pt idx="293">
                  <c:v>54.08</c:v>
                </c:pt>
                <c:pt idx="294">
                  <c:v>54.07</c:v>
                </c:pt>
                <c:pt idx="295">
                  <c:v>54.05</c:v>
                </c:pt>
                <c:pt idx="296">
                  <c:v>53.95</c:v>
                </c:pt>
                <c:pt idx="297">
                  <c:v>53.89</c:v>
                </c:pt>
                <c:pt idx="298">
                  <c:v>53.84</c:v>
                </c:pt>
                <c:pt idx="299">
                  <c:v>53.76</c:v>
                </c:pt>
                <c:pt idx="300">
                  <c:v>53.74</c:v>
                </c:pt>
                <c:pt idx="301">
                  <c:v>53.71</c:v>
                </c:pt>
                <c:pt idx="302">
                  <c:v>53.7</c:v>
                </c:pt>
                <c:pt idx="303">
                  <c:v>53.53</c:v>
                </c:pt>
                <c:pt idx="304">
                  <c:v>53.36</c:v>
                </c:pt>
                <c:pt idx="305">
                  <c:v>53.35</c:v>
                </c:pt>
                <c:pt idx="306">
                  <c:v>53.34</c:v>
                </c:pt>
                <c:pt idx="307">
                  <c:v>53.32</c:v>
                </c:pt>
                <c:pt idx="308">
                  <c:v>53.28</c:v>
                </c:pt>
                <c:pt idx="309">
                  <c:v>53.24</c:v>
                </c:pt>
                <c:pt idx="310">
                  <c:v>53.23</c:v>
                </c:pt>
                <c:pt idx="311">
                  <c:v>53.17</c:v>
                </c:pt>
                <c:pt idx="312">
                  <c:v>53.11</c:v>
                </c:pt>
                <c:pt idx="313">
                  <c:v>53.09</c:v>
                </c:pt>
                <c:pt idx="314">
                  <c:v>53.08</c:v>
                </c:pt>
                <c:pt idx="315">
                  <c:v>52.98</c:v>
                </c:pt>
                <c:pt idx="316">
                  <c:v>52.86</c:v>
                </c:pt>
                <c:pt idx="317">
                  <c:v>52.77</c:v>
                </c:pt>
                <c:pt idx="318">
                  <c:v>52.76</c:v>
                </c:pt>
                <c:pt idx="319">
                  <c:v>52.73</c:v>
                </c:pt>
                <c:pt idx="320">
                  <c:v>52.72</c:v>
                </c:pt>
                <c:pt idx="321">
                  <c:v>52.72</c:v>
                </c:pt>
                <c:pt idx="322">
                  <c:v>52.66</c:v>
                </c:pt>
                <c:pt idx="323">
                  <c:v>52.61</c:v>
                </c:pt>
                <c:pt idx="324">
                  <c:v>52.55</c:v>
                </c:pt>
                <c:pt idx="325">
                  <c:v>52.51</c:v>
                </c:pt>
                <c:pt idx="326">
                  <c:v>52.44</c:v>
                </c:pt>
                <c:pt idx="327">
                  <c:v>52.43</c:v>
                </c:pt>
                <c:pt idx="328">
                  <c:v>52.39</c:v>
                </c:pt>
                <c:pt idx="329">
                  <c:v>52.37</c:v>
                </c:pt>
                <c:pt idx="330">
                  <c:v>52.35</c:v>
                </c:pt>
                <c:pt idx="331">
                  <c:v>52.34</c:v>
                </c:pt>
                <c:pt idx="332">
                  <c:v>52.33</c:v>
                </c:pt>
                <c:pt idx="333">
                  <c:v>52.29</c:v>
                </c:pt>
                <c:pt idx="334">
                  <c:v>52.28</c:v>
                </c:pt>
                <c:pt idx="335">
                  <c:v>52.22</c:v>
                </c:pt>
                <c:pt idx="336">
                  <c:v>52.22</c:v>
                </c:pt>
                <c:pt idx="337">
                  <c:v>52.12</c:v>
                </c:pt>
                <c:pt idx="338">
                  <c:v>52.12</c:v>
                </c:pt>
                <c:pt idx="339">
                  <c:v>52.1</c:v>
                </c:pt>
                <c:pt idx="340">
                  <c:v>52.01</c:v>
                </c:pt>
                <c:pt idx="341">
                  <c:v>51.99</c:v>
                </c:pt>
                <c:pt idx="342">
                  <c:v>51.99</c:v>
                </c:pt>
                <c:pt idx="343">
                  <c:v>51.95</c:v>
                </c:pt>
                <c:pt idx="344">
                  <c:v>51.94</c:v>
                </c:pt>
                <c:pt idx="345">
                  <c:v>51.93</c:v>
                </c:pt>
                <c:pt idx="346">
                  <c:v>51.9</c:v>
                </c:pt>
                <c:pt idx="347">
                  <c:v>51.89</c:v>
                </c:pt>
                <c:pt idx="348">
                  <c:v>51.74</c:v>
                </c:pt>
                <c:pt idx="349">
                  <c:v>51.71</c:v>
                </c:pt>
                <c:pt idx="350">
                  <c:v>51.61</c:v>
                </c:pt>
                <c:pt idx="351">
                  <c:v>51.57</c:v>
                </c:pt>
                <c:pt idx="352">
                  <c:v>51.57</c:v>
                </c:pt>
                <c:pt idx="353">
                  <c:v>51.56</c:v>
                </c:pt>
                <c:pt idx="354">
                  <c:v>51.54</c:v>
                </c:pt>
                <c:pt idx="355">
                  <c:v>51.53</c:v>
                </c:pt>
                <c:pt idx="356">
                  <c:v>51.48</c:v>
                </c:pt>
                <c:pt idx="357">
                  <c:v>51.45</c:v>
                </c:pt>
                <c:pt idx="358">
                  <c:v>51.39</c:v>
                </c:pt>
                <c:pt idx="359">
                  <c:v>51.39</c:v>
                </c:pt>
                <c:pt idx="360">
                  <c:v>51.38</c:v>
                </c:pt>
                <c:pt idx="361">
                  <c:v>51.33</c:v>
                </c:pt>
                <c:pt idx="362">
                  <c:v>51.33</c:v>
                </c:pt>
                <c:pt idx="363">
                  <c:v>51.29</c:v>
                </c:pt>
                <c:pt idx="364">
                  <c:v>51.27</c:v>
                </c:pt>
                <c:pt idx="365">
                  <c:v>51.27</c:v>
                </c:pt>
                <c:pt idx="366">
                  <c:v>51.19</c:v>
                </c:pt>
                <c:pt idx="367">
                  <c:v>51.18</c:v>
                </c:pt>
                <c:pt idx="368">
                  <c:v>51.14</c:v>
                </c:pt>
                <c:pt idx="369">
                  <c:v>51.11</c:v>
                </c:pt>
                <c:pt idx="370">
                  <c:v>51.1</c:v>
                </c:pt>
                <c:pt idx="371">
                  <c:v>51.07</c:v>
                </c:pt>
                <c:pt idx="372">
                  <c:v>50.99</c:v>
                </c:pt>
                <c:pt idx="373">
                  <c:v>50.98</c:v>
                </c:pt>
                <c:pt idx="374">
                  <c:v>50.96</c:v>
                </c:pt>
                <c:pt idx="375">
                  <c:v>50.94</c:v>
                </c:pt>
                <c:pt idx="376">
                  <c:v>50.89</c:v>
                </c:pt>
                <c:pt idx="377">
                  <c:v>50.86</c:v>
                </c:pt>
                <c:pt idx="378">
                  <c:v>50.84</c:v>
                </c:pt>
                <c:pt idx="379">
                  <c:v>50.74</c:v>
                </c:pt>
                <c:pt idx="380">
                  <c:v>50.64</c:v>
                </c:pt>
                <c:pt idx="381">
                  <c:v>50.59</c:v>
                </c:pt>
                <c:pt idx="382">
                  <c:v>50.57</c:v>
                </c:pt>
                <c:pt idx="383">
                  <c:v>50.55</c:v>
                </c:pt>
                <c:pt idx="384">
                  <c:v>50.52</c:v>
                </c:pt>
                <c:pt idx="385">
                  <c:v>50.47</c:v>
                </c:pt>
                <c:pt idx="386">
                  <c:v>50.42</c:v>
                </c:pt>
                <c:pt idx="387">
                  <c:v>50.39</c:v>
                </c:pt>
                <c:pt idx="388">
                  <c:v>50.38</c:v>
                </c:pt>
                <c:pt idx="389">
                  <c:v>50.33</c:v>
                </c:pt>
                <c:pt idx="390">
                  <c:v>50.3</c:v>
                </c:pt>
                <c:pt idx="391">
                  <c:v>50.29</c:v>
                </c:pt>
                <c:pt idx="392">
                  <c:v>50.22</c:v>
                </c:pt>
                <c:pt idx="393">
                  <c:v>50.21</c:v>
                </c:pt>
                <c:pt idx="394">
                  <c:v>50.2</c:v>
                </c:pt>
                <c:pt idx="395">
                  <c:v>50.16</c:v>
                </c:pt>
                <c:pt idx="396">
                  <c:v>50.16</c:v>
                </c:pt>
                <c:pt idx="397">
                  <c:v>50.05</c:v>
                </c:pt>
                <c:pt idx="398">
                  <c:v>50.03</c:v>
                </c:pt>
                <c:pt idx="399">
                  <c:v>49.98</c:v>
                </c:pt>
                <c:pt idx="400">
                  <c:v>49.97</c:v>
                </c:pt>
                <c:pt idx="401">
                  <c:v>49.97</c:v>
                </c:pt>
                <c:pt idx="402">
                  <c:v>49.94</c:v>
                </c:pt>
                <c:pt idx="403">
                  <c:v>49.87</c:v>
                </c:pt>
                <c:pt idx="404">
                  <c:v>49.86</c:v>
                </c:pt>
                <c:pt idx="405">
                  <c:v>49.84</c:v>
                </c:pt>
                <c:pt idx="406">
                  <c:v>49.79</c:v>
                </c:pt>
                <c:pt idx="407">
                  <c:v>49.75</c:v>
                </c:pt>
                <c:pt idx="408">
                  <c:v>49.73</c:v>
                </c:pt>
                <c:pt idx="409">
                  <c:v>49.73</c:v>
                </c:pt>
                <c:pt idx="410">
                  <c:v>49.69</c:v>
                </c:pt>
                <c:pt idx="411">
                  <c:v>49.64</c:v>
                </c:pt>
                <c:pt idx="412">
                  <c:v>49.6</c:v>
                </c:pt>
                <c:pt idx="413">
                  <c:v>49.58</c:v>
                </c:pt>
                <c:pt idx="414">
                  <c:v>49.54</c:v>
                </c:pt>
                <c:pt idx="415">
                  <c:v>49.5</c:v>
                </c:pt>
                <c:pt idx="416">
                  <c:v>49.48</c:v>
                </c:pt>
                <c:pt idx="417">
                  <c:v>49.46</c:v>
                </c:pt>
                <c:pt idx="418">
                  <c:v>49.45</c:v>
                </c:pt>
                <c:pt idx="419">
                  <c:v>49.42</c:v>
                </c:pt>
                <c:pt idx="420">
                  <c:v>49.33</c:v>
                </c:pt>
                <c:pt idx="421">
                  <c:v>49.33</c:v>
                </c:pt>
                <c:pt idx="422">
                  <c:v>49.24</c:v>
                </c:pt>
                <c:pt idx="423">
                  <c:v>49.16</c:v>
                </c:pt>
                <c:pt idx="424">
                  <c:v>49.1</c:v>
                </c:pt>
                <c:pt idx="425">
                  <c:v>49.05</c:v>
                </c:pt>
                <c:pt idx="426">
                  <c:v>49.04</c:v>
                </c:pt>
                <c:pt idx="427">
                  <c:v>48.99</c:v>
                </c:pt>
                <c:pt idx="428">
                  <c:v>48.93</c:v>
                </c:pt>
                <c:pt idx="429">
                  <c:v>48.91</c:v>
                </c:pt>
                <c:pt idx="430">
                  <c:v>48.89</c:v>
                </c:pt>
                <c:pt idx="431">
                  <c:v>48.88</c:v>
                </c:pt>
                <c:pt idx="432">
                  <c:v>48.87</c:v>
                </c:pt>
                <c:pt idx="433">
                  <c:v>48.86</c:v>
                </c:pt>
                <c:pt idx="434">
                  <c:v>48.75</c:v>
                </c:pt>
                <c:pt idx="435">
                  <c:v>48.56</c:v>
                </c:pt>
                <c:pt idx="436">
                  <c:v>48.51</c:v>
                </c:pt>
                <c:pt idx="437">
                  <c:v>48.45</c:v>
                </c:pt>
                <c:pt idx="438">
                  <c:v>48.44</c:v>
                </c:pt>
                <c:pt idx="439">
                  <c:v>48.42</c:v>
                </c:pt>
                <c:pt idx="440">
                  <c:v>48.42</c:v>
                </c:pt>
                <c:pt idx="441">
                  <c:v>48.29</c:v>
                </c:pt>
                <c:pt idx="442">
                  <c:v>48.24</c:v>
                </c:pt>
                <c:pt idx="443">
                  <c:v>48.12</c:v>
                </c:pt>
                <c:pt idx="444">
                  <c:v>48.09</c:v>
                </c:pt>
                <c:pt idx="445">
                  <c:v>48.06</c:v>
                </c:pt>
                <c:pt idx="446">
                  <c:v>48.05</c:v>
                </c:pt>
                <c:pt idx="447">
                  <c:v>48.02</c:v>
                </c:pt>
                <c:pt idx="448">
                  <c:v>47.97</c:v>
                </c:pt>
                <c:pt idx="449">
                  <c:v>47.93</c:v>
                </c:pt>
                <c:pt idx="450">
                  <c:v>47.92</c:v>
                </c:pt>
                <c:pt idx="451">
                  <c:v>47.82</c:v>
                </c:pt>
                <c:pt idx="452">
                  <c:v>47.7</c:v>
                </c:pt>
                <c:pt idx="453">
                  <c:v>47.7</c:v>
                </c:pt>
                <c:pt idx="454">
                  <c:v>47.63</c:v>
                </c:pt>
                <c:pt idx="455">
                  <c:v>47.63</c:v>
                </c:pt>
                <c:pt idx="456">
                  <c:v>47.55</c:v>
                </c:pt>
                <c:pt idx="457">
                  <c:v>47.55</c:v>
                </c:pt>
                <c:pt idx="458">
                  <c:v>47.53</c:v>
                </c:pt>
                <c:pt idx="459">
                  <c:v>47.51</c:v>
                </c:pt>
                <c:pt idx="460">
                  <c:v>47.43</c:v>
                </c:pt>
                <c:pt idx="461">
                  <c:v>47.43</c:v>
                </c:pt>
                <c:pt idx="462">
                  <c:v>47.39</c:v>
                </c:pt>
                <c:pt idx="463">
                  <c:v>47.38</c:v>
                </c:pt>
                <c:pt idx="464">
                  <c:v>47.34</c:v>
                </c:pt>
                <c:pt idx="465">
                  <c:v>47.34</c:v>
                </c:pt>
                <c:pt idx="466">
                  <c:v>47.33</c:v>
                </c:pt>
                <c:pt idx="467">
                  <c:v>47.33</c:v>
                </c:pt>
                <c:pt idx="468">
                  <c:v>47.32</c:v>
                </c:pt>
                <c:pt idx="469">
                  <c:v>47.26</c:v>
                </c:pt>
                <c:pt idx="470">
                  <c:v>47.19</c:v>
                </c:pt>
                <c:pt idx="471">
                  <c:v>47.19</c:v>
                </c:pt>
                <c:pt idx="472">
                  <c:v>47.15</c:v>
                </c:pt>
                <c:pt idx="473">
                  <c:v>47.13</c:v>
                </c:pt>
                <c:pt idx="474">
                  <c:v>47.12</c:v>
                </c:pt>
                <c:pt idx="475">
                  <c:v>47.12</c:v>
                </c:pt>
                <c:pt idx="476">
                  <c:v>47.1</c:v>
                </c:pt>
                <c:pt idx="477">
                  <c:v>47.05</c:v>
                </c:pt>
                <c:pt idx="478">
                  <c:v>46.98</c:v>
                </c:pt>
                <c:pt idx="479">
                  <c:v>46.95</c:v>
                </c:pt>
                <c:pt idx="480">
                  <c:v>46.94</c:v>
                </c:pt>
                <c:pt idx="481">
                  <c:v>46.92</c:v>
                </c:pt>
                <c:pt idx="482">
                  <c:v>46.91</c:v>
                </c:pt>
                <c:pt idx="483">
                  <c:v>46.9</c:v>
                </c:pt>
                <c:pt idx="484">
                  <c:v>46.85</c:v>
                </c:pt>
                <c:pt idx="485">
                  <c:v>46.84</c:v>
                </c:pt>
                <c:pt idx="486">
                  <c:v>46.81</c:v>
                </c:pt>
                <c:pt idx="487">
                  <c:v>46.8</c:v>
                </c:pt>
                <c:pt idx="488">
                  <c:v>46.77</c:v>
                </c:pt>
                <c:pt idx="489">
                  <c:v>46.72</c:v>
                </c:pt>
                <c:pt idx="490">
                  <c:v>46.71</c:v>
                </c:pt>
                <c:pt idx="491">
                  <c:v>46.59</c:v>
                </c:pt>
                <c:pt idx="492">
                  <c:v>46.55</c:v>
                </c:pt>
                <c:pt idx="493">
                  <c:v>46.54</c:v>
                </c:pt>
                <c:pt idx="494">
                  <c:v>46.53</c:v>
                </c:pt>
                <c:pt idx="495">
                  <c:v>46.53</c:v>
                </c:pt>
                <c:pt idx="496">
                  <c:v>46.52</c:v>
                </c:pt>
                <c:pt idx="497">
                  <c:v>46.51</c:v>
                </c:pt>
                <c:pt idx="498">
                  <c:v>46.5</c:v>
                </c:pt>
                <c:pt idx="499">
                  <c:v>46.46</c:v>
                </c:pt>
                <c:pt idx="500">
                  <c:v>46.44</c:v>
                </c:pt>
                <c:pt idx="501">
                  <c:v>46.42</c:v>
                </c:pt>
                <c:pt idx="502">
                  <c:v>46.41</c:v>
                </c:pt>
                <c:pt idx="503">
                  <c:v>46.4</c:v>
                </c:pt>
                <c:pt idx="504">
                  <c:v>46.39</c:v>
                </c:pt>
                <c:pt idx="505">
                  <c:v>46.39</c:v>
                </c:pt>
                <c:pt idx="506">
                  <c:v>46.36</c:v>
                </c:pt>
                <c:pt idx="507">
                  <c:v>46.25</c:v>
                </c:pt>
                <c:pt idx="508">
                  <c:v>46.24</c:v>
                </c:pt>
                <c:pt idx="509">
                  <c:v>46.11</c:v>
                </c:pt>
                <c:pt idx="510">
                  <c:v>46.05</c:v>
                </c:pt>
                <c:pt idx="511">
                  <c:v>46.05</c:v>
                </c:pt>
                <c:pt idx="512">
                  <c:v>46.04</c:v>
                </c:pt>
                <c:pt idx="513">
                  <c:v>46.04</c:v>
                </c:pt>
                <c:pt idx="514">
                  <c:v>46.03</c:v>
                </c:pt>
                <c:pt idx="515">
                  <c:v>46.02</c:v>
                </c:pt>
                <c:pt idx="516">
                  <c:v>46</c:v>
                </c:pt>
                <c:pt idx="517">
                  <c:v>45.98</c:v>
                </c:pt>
                <c:pt idx="518">
                  <c:v>45.97</c:v>
                </c:pt>
                <c:pt idx="519">
                  <c:v>45.97</c:v>
                </c:pt>
                <c:pt idx="520">
                  <c:v>45.96</c:v>
                </c:pt>
                <c:pt idx="521">
                  <c:v>45.96</c:v>
                </c:pt>
                <c:pt idx="522">
                  <c:v>45.84</c:v>
                </c:pt>
                <c:pt idx="523">
                  <c:v>45.79</c:v>
                </c:pt>
                <c:pt idx="524">
                  <c:v>45.72</c:v>
                </c:pt>
                <c:pt idx="525">
                  <c:v>45.69</c:v>
                </c:pt>
                <c:pt idx="526">
                  <c:v>45.65</c:v>
                </c:pt>
                <c:pt idx="527">
                  <c:v>45.62</c:v>
                </c:pt>
                <c:pt idx="528">
                  <c:v>45.56</c:v>
                </c:pt>
                <c:pt idx="529">
                  <c:v>45.56</c:v>
                </c:pt>
                <c:pt idx="530">
                  <c:v>45.55</c:v>
                </c:pt>
                <c:pt idx="531">
                  <c:v>45.55</c:v>
                </c:pt>
                <c:pt idx="532">
                  <c:v>45.53</c:v>
                </c:pt>
                <c:pt idx="533">
                  <c:v>45.49</c:v>
                </c:pt>
                <c:pt idx="534">
                  <c:v>45.49</c:v>
                </c:pt>
                <c:pt idx="535">
                  <c:v>45.49</c:v>
                </c:pt>
                <c:pt idx="536">
                  <c:v>45.46</c:v>
                </c:pt>
                <c:pt idx="537">
                  <c:v>45.44</c:v>
                </c:pt>
                <c:pt idx="538">
                  <c:v>45.31</c:v>
                </c:pt>
                <c:pt idx="539">
                  <c:v>45.26</c:v>
                </c:pt>
                <c:pt idx="540">
                  <c:v>45.22</c:v>
                </c:pt>
                <c:pt idx="541">
                  <c:v>45.19</c:v>
                </c:pt>
                <c:pt idx="542">
                  <c:v>45.14</c:v>
                </c:pt>
                <c:pt idx="543">
                  <c:v>45.14</c:v>
                </c:pt>
                <c:pt idx="544">
                  <c:v>45.13</c:v>
                </c:pt>
                <c:pt idx="545">
                  <c:v>45.08</c:v>
                </c:pt>
                <c:pt idx="546">
                  <c:v>45.05</c:v>
                </c:pt>
                <c:pt idx="547">
                  <c:v>45.01</c:v>
                </c:pt>
                <c:pt idx="548">
                  <c:v>44.97</c:v>
                </c:pt>
                <c:pt idx="549">
                  <c:v>44.91</c:v>
                </c:pt>
                <c:pt idx="550">
                  <c:v>44.91</c:v>
                </c:pt>
                <c:pt idx="551">
                  <c:v>44.91</c:v>
                </c:pt>
                <c:pt idx="552">
                  <c:v>44.84</c:v>
                </c:pt>
                <c:pt idx="553">
                  <c:v>44.83</c:v>
                </c:pt>
                <c:pt idx="554">
                  <c:v>44.81</c:v>
                </c:pt>
                <c:pt idx="555">
                  <c:v>44.78</c:v>
                </c:pt>
                <c:pt idx="556">
                  <c:v>44.75</c:v>
                </c:pt>
                <c:pt idx="557">
                  <c:v>44.74</c:v>
                </c:pt>
                <c:pt idx="558">
                  <c:v>44.67</c:v>
                </c:pt>
                <c:pt idx="559">
                  <c:v>44.65</c:v>
                </c:pt>
                <c:pt idx="560">
                  <c:v>44.63</c:v>
                </c:pt>
                <c:pt idx="561">
                  <c:v>44.63</c:v>
                </c:pt>
                <c:pt idx="562">
                  <c:v>44.62</c:v>
                </c:pt>
                <c:pt idx="563">
                  <c:v>44.62</c:v>
                </c:pt>
                <c:pt idx="564">
                  <c:v>44.61</c:v>
                </c:pt>
                <c:pt idx="565">
                  <c:v>44.54</c:v>
                </c:pt>
                <c:pt idx="566">
                  <c:v>44.53</c:v>
                </c:pt>
                <c:pt idx="567">
                  <c:v>44.53</c:v>
                </c:pt>
                <c:pt idx="568">
                  <c:v>44.51</c:v>
                </c:pt>
                <c:pt idx="569">
                  <c:v>44.5</c:v>
                </c:pt>
                <c:pt idx="570">
                  <c:v>44.49</c:v>
                </c:pt>
                <c:pt idx="571">
                  <c:v>44.49</c:v>
                </c:pt>
                <c:pt idx="572">
                  <c:v>44.4</c:v>
                </c:pt>
                <c:pt idx="573">
                  <c:v>44.39</c:v>
                </c:pt>
                <c:pt idx="574">
                  <c:v>44.33</c:v>
                </c:pt>
                <c:pt idx="575">
                  <c:v>44.26</c:v>
                </c:pt>
                <c:pt idx="576">
                  <c:v>44.26</c:v>
                </c:pt>
                <c:pt idx="577">
                  <c:v>44.24</c:v>
                </c:pt>
                <c:pt idx="578">
                  <c:v>44.23</c:v>
                </c:pt>
                <c:pt idx="579">
                  <c:v>44.23</c:v>
                </c:pt>
                <c:pt idx="580">
                  <c:v>44.21</c:v>
                </c:pt>
                <c:pt idx="581">
                  <c:v>44.19</c:v>
                </c:pt>
                <c:pt idx="582">
                  <c:v>44.18</c:v>
                </c:pt>
                <c:pt idx="583">
                  <c:v>44.16</c:v>
                </c:pt>
                <c:pt idx="584">
                  <c:v>44.14</c:v>
                </c:pt>
                <c:pt idx="585">
                  <c:v>44.14</c:v>
                </c:pt>
                <c:pt idx="586">
                  <c:v>44.12</c:v>
                </c:pt>
                <c:pt idx="587">
                  <c:v>44.12</c:v>
                </c:pt>
                <c:pt idx="588">
                  <c:v>44.09</c:v>
                </c:pt>
                <c:pt idx="589">
                  <c:v>44.08</c:v>
                </c:pt>
                <c:pt idx="590">
                  <c:v>44.05</c:v>
                </c:pt>
                <c:pt idx="591">
                  <c:v>44.03</c:v>
                </c:pt>
                <c:pt idx="592">
                  <c:v>44.01</c:v>
                </c:pt>
                <c:pt idx="593">
                  <c:v>43.98</c:v>
                </c:pt>
                <c:pt idx="594">
                  <c:v>43.85</c:v>
                </c:pt>
                <c:pt idx="595">
                  <c:v>43.83</c:v>
                </c:pt>
                <c:pt idx="596">
                  <c:v>43.8</c:v>
                </c:pt>
                <c:pt idx="597">
                  <c:v>43.77</c:v>
                </c:pt>
                <c:pt idx="598">
                  <c:v>43.76</c:v>
                </c:pt>
                <c:pt idx="599">
                  <c:v>43.67</c:v>
                </c:pt>
                <c:pt idx="600">
                  <c:v>43.61</c:v>
                </c:pt>
                <c:pt idx="601">
                  <c:v>43.59</c:v>
                </c:pt>
                <c:pt idx="602">
                  <c:v>43.58</c:v>
                </c:pt>
                <c:pt idx="603">
                  <c:v>43.49</c:v>
                </c:pt>
                <c:pt idx="604">
                  <c:v>43.49</c:v>
                </c:pt>
                <c:pt idx="605">
                  <c:v>43.49</c:v>
                </c:pt>
                <c:pt idx="606">
                  <c:v>43.45</c:v>
                </c:pt>
                <c:pt idx="607">
                  <c:v>43.41</c:v>
                </c:pt>
                <c:pt idx="608">
                  <c:v>43.39</c:v>
                </c:pt>
                <c:pt idx="609">
                  <c:v>43.35</c:v>
                </c:pt>
                <c:pt idx="610">
                  <c:v>43.33</c:v>
                </c:pt>
                <c:pt idx="611">
                  <c:v>43.29</c:v>
                </c:pt>
                <c:pt idx="612">
                  <c:v>43.18</c:v>
                </c:pt>
                <c:pt idx="613">
                  <c:v>43.17</c:v>
                </c:pt>
                <c:pt idx="614">
                  <c:v>43.17</c:v>
                </c:pt>
                <c:pt idx="615">
                  <c:v>43.14</c:v>
                </c:pt>
                <c:pt idx="616">
                  <c:v>43.14</c:v>
                </c:pt>
                <c:pt idx="617">
                  <c:v>43.14</c:v>
                </c:pt>
                <c:pt idx="618">
                  <c:v>43.07</c:v>
                </c:pt>
                <c:pt idx="619">
                  <c:v>43.07</c:v>
                </c:pt>
                <c:pt idx="620">
                  <c:v>43.06</c:v>
                </c:pt>
                <c:pt idx="621">
                  <c:v>43.05</c:v>
                </c:pt>
                <c:pt idx="622">
                  <c:v>43.05</c:v>
                </c:pt>
                <c:pt idx="623">
                  <c:v>43.04</c:v>
                </c:pt>
                <c:pt idx="624">
                  <c:v>43.03</c:v>
                </c:pt>
                <c:pt idx="625">
                  <c:v>42.99</c:v>
                </c:pt>
                <c:pt idx="626">
                  <c:v>42.98</c:v>
                </c:pt>
                <c:pt idx="627">
                  <c:v>42.95</c:v>
                </c:pt>
                <c:pt idx="628">
                  <c:v>42.95</c:v>
                </c:pt>
                <c:pt idx="629">
                  <c:v>42.94</c:v>
                </c:pt>
                <c:pt idx="630">
                  <c:v>42.94</c:v>
                </c:pt>
                <c:pt idx="631">
                  <c:v>42.91</c:v>
                </c:pt>
                <c:pt idx="632">
                  <c:v>42.91</c:v>
                </c:pt>
                <c:pt idx="633">
                  <c:v>42.88</c:v>
                </c:pt>
                <c:pt idx="634">
                  <c:v>42.85</c:v>
                </c:pt>
                <c:pt idx="635">
                  <c:v>42.74</c:v>
                </c:pt>
                <c:pt idx="636">
                  <c:v>42.73</c:v>
                </c:pt>
                <c:pt idx="637">
                  <c:v>42.72</c:v>
                </c:pt>
                <c:pt idx="638">
                  <c:v>42.67</c:v>
                </c:pt>
                <c:pt idx="639">
                  <c:v>42.64</c:v>
                </c:pt>
                <c:pt idx="640">
                  <c:v>42.61</c:v>
                </c:pt>
                <c:pt idx="641">
                  <c:v>42.61</c:v>
                </c:pt>
                <c:pt idx="642">
                  <c:v>42.6</c:v>
                </c:pt>
                <c:pt idx="643">
                  <c:v>42.58</c:v>
                </c:pt>
                <c:pt idx="644">
                  <c:v>42.56</c:v>
                </c:pt>
                <c:pt idx="645">
                  <c:v>42.55</c:v>
                </c:pt>
                <c:pt idx="646">
                  <c:v>42.54</c:v>
                </c:pt>
                <c:pt idx="647">
                  <c:v>42.52</c:v>
                </c:pt>
                <c:pt idx="648">
                  <c:v>42.51</c:v>
                </c:pt>
                <c:pt idx="649">
                  <c:v>42.49</c:v>
                </c:pt>
                <c:pt idx="650">
                  <c:v>42.47</c:v>
                </c:pt>
                <c:pt idx="651">
                  <c:v>42.46</c:v>
                </c:pt>
                <c:pt idx="652">
                  <c:v>42.42</c:v>
                </c:pt>
                <c:pt idx="653">
                  <c:v>42.42</c:v>
                </c:pt>
                <c:pt idx="654">
                  <c:v>42.41</c:v>
                </c:pt>
                <c:pt idx="655">
                  <c:v>42.39</c:v>
                </c:pt>
                <c:pt idx="656">
                  <c:v>42.38</c:v>
                </c:pt>
                <c:pt idx="657">
                  <c:v>42.38</c:v>
                </c:pt>
                <c:pt idx="658">
                  <c:v>42.38</c:v>
                </c:pt>
                <c:pt idx="659">
                  <c:v>42.35</c:v>
                </c:pt>
                <c:pt idx="660">
                  <c:v>42.33</c:v>
                </c:pt>
                <c:pt idx="661">
                  <c:v>42.33</c:v>
                </c:pt>
                <c:pt idx="662">
                  <c:v>42.31</c:v>
                </c:pt>
                <c:pt idx="663">
                  <c:v>42.3</c:v>
                </c:pt>
                <c:pt idx="664">
                  <c:v>42.24</c:v>
                </c:pt>
                <c:pt idx="665">
                  <c:v>42.23</c:v>
                </c:pt>
                <c:pt idx="666">
                  <c:v>42.2</c:v>
                </c:pt>
                <c:pt idx="667">
                  <c:v>42.18</c:v>
                </c:pt>
                <c:pt idx="668">
                  <c:v>42.17</c:v>
                </c:pt>
                <c:pt idx="669">
                  <c:v>42.14</c:v>
                </c:pt>
                <c:pt idx="670">
                  <c:v>42.11</c:v>
                </c:pt>
                <c:pt idx="671">
                  <c:v>42.11</c:v>
                </c:pt>
                <c:pt idx="672">
                  <c:v>42.1</c:v>
                </c:pt>
                <c:pt idx="673">
                  <c:v>42.08</c:v>
                </c:pt>
                <c:pt idx="674">
                  <c:v>42.05</c:v>
                </c:pt>
                <c:pt idx="675">
                  <c:v>42.05</c:v>
                </c:pt>
                <c:pt idx="676">
                  <c:v>42.04</c:v>
                </c:pt>
                <c:pt idx="677">
                  <c:v>42.04</c:v>
                </c:pt>
                <c:pt idx="678">
                  <c:v>42</c:v>
                </c:pt>
                <c:pt idx="679">
                  <c:v>41.98</c:v>
                </c:pt>
                <c:pt idx="680">
                  <c:v>41.96</c:v>
                </c:pt>
                <c:pt idx="681">
                  <c:v>41.95</c:v>
                </c:pt>
                <c:pt idx="682">
                  <c:v>41.93</c:v>
                </c:pt>
                <c:pt idx="683">
                  <c:v>41.88</c:v>
                </c:pt>
                <c:pt idx="684">
                  <c:v>41.88</c:v>
                </c:pt>
                <c:pt idx="685">
                  <c:v>41.87</c:v>
                </c:pt>
                <c:pt idx="686">
                  <c:v>41.79</c:v>
                </c:pt>
                <c:pt idx="687">
                  <c:v>41.79</c:v>
                </c:pt>
                <c:pt idx="688">
                  <c:v>41.75</c:v>
                </c:pt>
                <c:pt idx="689">
                  <c:v>41.74</c:v>
                </c:pt>
                <c:pt idx="690">
                  <c:v>41.7</c:v>
                </c:pt>
                <c:pt idx="691">
                  <c:v>41.68</c:v>
                </c:pt>
                <c:pt idx="692">
                  <c:v>41.63</c:v>
                </c:pt>
                <c:pt idx="693">
                  <c:v>41.61</c:v>
                </c:pt>
                <c:pt idx="694">
                  <c:v>41.59</c:v>
                </c:pt>
                <c:pt idx="695">
                  <c:v>41.58</c:v>
                </c:pt>
                <c:pt idx="696">
                  <c:v>41.5</c:v>
                </c:pt>
                <c:pt idx="697">
                  <c:v>41.5</c:v>
                </c:pt>
                <c:pt idx="698">
                  <c:v>41.48</c:v>
                </c:pt>
                <c:pt idx="699">
                  <c:v>41.44</c:v>
                </c:pt>
                <c:pt idx="700">
                  <c:v>41.4</c:v>
                </c:pt>
                <c:pt idx="701">
                  <c:v>41.39</c:v>
                </c:pt>
                <c:pt idx="702">
                  <c:v>41.38</c:v>
                </c:pt>
                <c:pt idx="703">
                  <c:v>41.38</c:v>
                </c:pt>
                <c:pt idx="704">
                  <c:v>41.36</c:v>
                </c:pt>
                <c:pt idx="705">
                  <c:v>41.35</c:v>
                </c:pt>
                <c:pt idx="706">
                  <c:v>41.29</c:v>
                </c:pt>
                <c:pt idx="707">
                  <c:v>41.27</c:v>
                </c:pt>
                <c:pt idx="708">
                  <c:v>41.27</c:v>
                </c:pt>
                <c:pt idx="709">
                  <c:v>41.25</c:v>
                </c:pt>
                <c:pt idx="710">
                  <c:v>41.22</c:v>
                </c:pt>
                <c:pt idx="711">
                  <c:v>41.2</c:v>
                </c:pt>
                <c:pt idx="712">
                  <c:v>41.19</c:v>
                </c:pt>
                <c:pt idx="713">
                  <c:v>41.18</c:v>
                </c:pt>
                <c:pt idx="714">
                  <c:v>41.18</c:v>
                </c:pt>
                <c:pt idx="715">
                  <c:v>41.05</c:v>
                </c:pt>
                <c:pt idx="716">
                  <c:v>41.02</c:v>
                </c:pt>
                <c:pt idx="717">
                  <c:v>41.02</c:v>
                </c:pt>
                <c:pt idx="718">
                  <c:v>41.02</c:v>
                </c:pt>
                <c:pt idx="719">
                  <c:v>41.01</c:v>
                </c:pt>
                <c:pt idx="720">
                  <c:v>40.97</c:v>
                </c:pt>
                <c:pt idx="721">
                  <c:v>40.950000000000003</c:v>
                </c:pt>
                <c:pt idx="722">
                  <c:v>40.93</c:v>
                </c:pt>
                <c:pt idx="723">
                  <c:v>40.92</c:v>
                </c:pt>
                <c:pt idx="724">
                  <c:v>40.9</c:v>
                </c:pt>
                <c:pt idx="725">
                  <c:v>40.869999999999997</c:v>
                </c:pt>
                <c:pt idx="726">
                  <c:v>40.85</c:v>
                </c:pt>
                <c:pt idx="727">
                  <c:v>40.82</c:v>
                </c:pt>
                <c:pt idx="728">
                  <c:v>40.770000000000003</c:v>
                </c:pt>
                <c:pt idx="729">
                  <c:v>40.76</c:v>
                </c:pt>
                <c:pt idx="730">
                  <c:v>40.76</c:v>
                </c:pt>
                <c:pt idx="731">
                  <c:v>40.75</c:v>
                </c:pt>
                <c:pt idx="732">
                  <c:v>40.75</c:v>
                </c:pt>
                <c:pt idx="733">
                  <c:v>40.75</c:v>
                </c:pt>
                <c:pt idx="734">
                  <c:v>40.72</c:v>
                </c:pt>
                <c:pt idx="735">
                  <c:v>40.68</c:v>
                </c:pt>
                <c:pt idx="736">
                  <c:v>40.659999999999997</c:v>
                </c:pt>
                <c:pt idx="737">
                  <c:v>40.64</c:v>
                </c:pt>
                <c:pt idx="738">
                  <c:v>40.619999999999997</c:v>
                </c:pt>
                <c:pt idx="739">
                  <c:v>40.590000000000003</c:v>
                </c:pt>
                <c:pt idx="740">
                  <c:v>40.58</c:v>
                </c:pt>
                <c:pt idx="741">
                  <c:v>40.58</c:v>
                </c:pt>
                <c:pt idx="742">
                  <c:v>40.57</c:v>
                </c:pt>
                <c:pt idx="743">
                  <c:v>40.57</c:v>
                </c:pt>
                <c:pt idx="744">
                  <c:v>40.56</c:v>
                </c:pt>
                <c:pt idx="745">
                  <c:v>40.56</c:v>
                </c:pt>
                <c:pt idx="746">
                  <c:v>40.53</c:v>
                </c:pt>
                <c:pt idx="747">
                  <c:v>40.520000000000003</c:v>
                </c:pt>
                <c:pt idx="748">
                  <c:v>40.520000000000003</c:v>
                </c:pt>
                <c:pt idx="749">
                  <c:v>40.51</c:v>
                </c:pt>
                <c:pt idx="750">
                  <c:v>40.43</c:v>
                </c:pt>
                <c:pt idx="751">
                  <c:v>40.42</c:v>
                </c:pt>
                <c:pt idx="752">
                  <c:v>40.39</c:v>
                </c:pt>
                <c:pt idx="753">
                  <c:v>40.33</c:v>
                </c:pt>
                <c:pt idx="754">
                  <c:v>40.33</c:v>
                </c:pt>
                <c:pt idx="755">
                  <c:v>40.32</c:v>
                </c:pt>
                <c:pt idx="756">
                  <c:v>40.29</c:v>
                </c:pt>
                <c:pt idx="757">
                  <c:v>40.24</c:v>
                </c:pt>
                <c:pt idx="758">
                  <c:v>40.229999999999997</c:v>
                </c:pt>
                <c:pt idx="759">
                  <c:v>40.21</c:v>
                </c:pt>
                <c:pt idx="760">
                  <c:v>40.159999999999997</c:v>
                </c:pt>
                <c:pt idx="761">
                  <c:v>40.1</c:v>
                </c:pt>
                <c:pt idx="762">
                  <c:v>40.090000000000003</c:v>
                </c:pt>
                <c:pt idx="763">
                  <c:v>39.979999999999997</c:v>
                </c:pt>
                <c:pt idx="764">
                  <c:v>39.96</c:v>
                </c:pt>
                <c:pt idx="765">
                  <c:v>39.93</c:v>
                </c:pt>
                <c:pt idx="766">
                  <c:v>39.93</c:v>
                </c:pt>
                <c:pt idx="767">
                  <c:v>39.909999999999997</c:v>
                </c:pt>
                <c:pt idx="768">
                  <c:v>39.9</c:v>
                </c:pt>
                <c:pt idx="769">
                  <c:v>39.89</c:v>
                </c:pt>
                <c:pt idx="770">
                  <c:v>39.880000000000003</c:v>
                </c:pt>
                <c:pt idx="771">
                  <c:v>39.880000000000003</c:v>
                </c:pt>
                <c:pt idx="772">
                  <c:v>39.869999999999997</c:v>
                </c:pt>
                <c:pt idx="773">
                  <c:v>39.85</c:v>
                </c:pt>
                <c:pt idx="774">
                  <c:v>39.840000000000003</c:v>
                </c:pt>
                <c:pt idx="775">
                  <c:v>39.79</c:v>
                </c:pt>
                <c:pt idx="776">
                  <c:v>39.78</c:v>
                </c:pt>
                <c:pt idx="777">
                  <c:v>39.729999999999997</c:v>
                </c:pt>
                <c:pt idx="778">
                  <c:v>39.72</c:v>
                </c:pt>
                <c:pt idx="779">
                  <c:v>39.72</c:v>
                </c:pt>
                <c:pt idx="780">
                  <c:v>39.700000000000003</c:v>
                </c:pt>
                <c:pt idx="781">
                  <c:v>39.69</c:v>
                </c:pt>
                <c:pt idx="782">
                  <c:v>39.659999999999997</c:v>
                </c:pt>
                <c:pt idx="783">
                  <c:v>39.65</c:v>
                </c:pt>
                <c:pt idx="784">
                  <c:v>39.619999999999997</c:v>
                </c:pt>
                <c:pt idx="785">
                  <c:v>39.6</c:v>
                </c:pt>
                <c:pt idx="786">
                  <c:v>39.590000000000003</c:v>
                </c:pt>
                <c:pt idx="787">
                  <c:v>39.590000000000003</c:v>
                </c:pt>
                <c:pt idx="788">
                  <c:v>39.56</c:v>
                </c:pt>
                <c:pt idx="789">
                  <c:v>39.520000000000003</c:v>
                </c:pt>
                <c:pt idx="790">
                  <c:v>39.44</c:v>
                </c:pt>
                <c:pt idx="791">
                  <c:v>39.4</c:v>
                </c:pt>
                <c:pt idx="792">
                  <c:v>39.369999999999997</c:v>
                </c:pt>
                <c:pt idx="793">
                  <c:v>39.33</c:v>
                </c:pt>
                <c:pt idx="794">
                  <c:v>39.29</c:v>
                </c:pt>
                <c:pt idx="795">
                  <c:v>39.29</c:v>
                </c:pt>
                <c:pt idx="796">
                  <c:v>39.29</c:v>
                </c:pt>
                <c:pt idx="797">
                  <c:v>39.270000000000003</c:v>
                </c:pt>
                <c:pt idx="798">
                  <c:v>39.24</c:v>
                </c:pt>
                <c:pt idx="799">
                  <c:v>39.200000000000003</c:v>
                </c:pt>
                <c:pt idx="800">
                  <c:v>39.14</c:v>
                </c:pt>
                <c:pt idx="801">
                  <c:v>39.11</c:v>
                </c:pt>
                <c:pt idx="802">
                  <c:v>39.11</c:v>
                </c:pt>
                <c:pt idx="803">
                  <c:v>39.1</c:v>
                </c:pt>
                <c:pt idx="804">
                  <c:v>39.090000000000003</c:v>
                </c:pt>
                <c:pt idx="805">
                  <c:v>39.07</c:v>
                </c:pt>
                <c:pt idx="806">
                  <c:v>39.03</c:v>
                </c:pt>
                <c:pt idx="807">
                  <c:v>39.01</c:v>
                </c:pt>
                <c:pt idx="808">
                  <c:v>39.01</c:v>
                </c:pt>
                <c:pt idx="809">
                  <c:v>39.01</c:v>
                </c:pt>
                <c:pt idx="810">
                  <c:v>38.97</c:v>
                </c:pt>
                <c:pt idx="811">
                  <c:v>38.909999999999997</c:v>
                </c:pt>
                <c:pt idx="812">
                  <c:v>38.89</c:v>
                </c:pt>
                <c:pt idx="813">
                  <c:v>38.86</c:v>
                </c:pt>
                <c:pt idx="814">
                  <c:v>38.840000000000003</c:v>
                </c:pt>
                <c:pt idx="815">
                  <c:v>38.840000000000003</c:v>
                </c:pt>
                <c:pt idx="816">
                  <c:v>38.82</c:v>
                </c:pt>
                <c:pt idx="817">
                  <c:v>38.81</c:v>
                </c:pt>
                <c:pt idx="818">
                  <c:v>38.799999999999997</c:v>
                </c:pt>
                <c:pt idx="819">
                  <c:v>38.770000000000003</c:v>
                </c:pt>
                <c:pt idx="820">
                  <c:v>38.76</c:v>
                </c:pt>
                <c:pt idx="821">
                  <c:v>38.729999999999997</c:v>
                </c:pt>
                <c:pt idx="822">
                  <c:v>38.72</c:v>
                </c:pt>
                <c:pt idx="823">
                  <c:v>38.700000000000003</c:v>
                </c:pt>
                <c:pt idx="824">
                  <c:v>38.69</c:v>
                </c:pt>
                <c:pt idx="825">
                  <c:v>38.68</c:v>
                </c:pt>
                <c:pt idx="826">
                  <c:v>38.68</c:v>
                </c:pt>
                <c:pt idx="827">
                  <c:v>38.659999999999997</c:v>
                </c:pt>
                <c:pt idx="828">
                  <c:v>38.619999999999997</c:v>
                </c:pt>
                <c:pt idx="829">
                  <c:v>38.61</c:v>
                </c:pt>
                <c:pt idx="830">
                  <c:v>38.6</c:v>
                </c:pt>
                <c:pt idx="831">
                  <c:v>38.57</c:v>
                </c:pt>
                <c:pt idx="832">
                  <c:v>38.57</c:v>
                </c:pt>
                <c:pt idx="833">
                  <c:v>38.57</c:v>
                </c:pt>
                <c:pt idx="834">
                  <c:v>38.56</c:v>
                </c:pt>
                <c:pt idx="835">
                  <c:v>38.520000000000003</c:v>
                </c:pt>
                <c:pt idx="836">
                  <c:v>38.479999999999997</c:v>
                </c:pt>
                <c:pt idx="837">
                  <c:v>38.479999999999997</c:v>
                </c:pt>
                <c:pt idx="838">
                  <c:v>38.479999999999997</c:v>
                </c:pt>
                <c:pt idx="839">
                  <c:v>38.479999999999997</c:v>
                </c:pt>
                <c:pt idx="840">
                  <c:v>38.450000000000003</c:v>
                </c:pt>
                <c:pt idx="841">
                  <c:v>38.450000000000003</c:v>
                </c:pt>
                <c:pt idx="842">
                  <c:v>38.44</c:v>
                </c:pt>
                <c:pt idx="843">
                  <c:v>38.44</c:v>
                </c:pt>
                <c:pt idx="844">
                  <c:v>38.42</c:v>
                </c:pt>
                <c:pt idx="845">
                  <c:v>38.409999999999997</c:v>
                </c:pt>
                <c:pt idx="846">
                  <c:v>38.409999999999997</c:v>
                </c:pt>
                <c:pt idx="847">
                  <c:v>38.4</c:v>
                </c:pt>
                <c:pt idx="848">
                  <c:v>38.369999999999997</c:v>
                </c:pt>
                <c:pt idx="849">
                  <c:v>38.340000000000003</c:v>
                </c:pt>
                <c:pt idx="850">
                  <c:v>38.29</c:v>
                </c:pt>
                <c:pt idx="851">
                  <c:v>38.28</c:v>
                </c:pt>
                <c:pt idx="852">
                  <c:v>38.26</c:v>
                </c:pt>
                <c:pt idx="853">
                  <c:v>38.26</c:v>
                </c:pt>
                <c:pt idx="854">
                  <c:v>38.26</c:v>
                </c:pt>
                <c:pt idx="855">
                  <c:v>38.26</c:v>
                </c:pt>
                <c:pt idx="856">
                  <c:v>38.200000000000003</c:v>
                </c:pt>
                <c:pt idx="857">
                  <c:v>38.19</c:v>
                </c:pt>
                <c:pt idx="858">
                  <c:v>38.19</c:v>
                </c:pt>
                <c:pt idx="859">
                  <c:v>38.19</c:v>
                </c:pt>
                <c:pt idx="860">
                  <c:v>38.18</c:v>
                </c:pt>
                <c:pt idx="861">
                  <c:v>38.18</c:v>
                </c:pt>
                <c:pt idx="862">
                  <c:v>38.17</c:v>
                </c:pt>
                <c:pt idx="863">
                  <c:v>38.14</c:v>
                </c:pt>
                <c:pt idx="864">
                  <c:v>38.14</c:v>
                </c:pt>
                <c:pt idx="865">
                  <c:v>38.130000000000003</c:v>
                </c:pt>
                <c:pt idx="866">
                  <c:v>38.11</c:v>
                </c:pt>
                <c:pt idx="867">
                  <c:v>38.090000000000003</c:v>
                </c:pt>
                <c:pt idx="868">
                  <c:v>38.090000000000003</c:v>
                </c:pt>
                <c:pt idx="869">
                  <c:v>38.08</c:v>
                </c:pt>
                <c:pt idx="870">
                  <c:v>38.07</c:v>
                </c:pt>
                <c:pt idx="871">
                  <c:v>38.07</c:v>
                </c:pt>
                <c:pt idx="872">
                  <c:v>38.03</c:v>
                </c:pt>
                <c:pt idx="873">
                  <c:v>38.03</c:v>
                </c:pt>
                <c:pt idx="874">
                  <c:v>38.01</c:v>
                </c:pt>
                <c:pt idx="875">
                  <c:v>37.99</c:v>
                </c:pt>
                <c:pt idx="876">
                  <c:v>37.99</c:v>
                </c:pt>
                <c:pt idx="877">
                  <c:v>37.99</c:v>
                </c:pt>
                <c:pt idx="878">
                  <c:v>37.979999999999997</c:v>
                </c:pt>
                <c:pt idx="879">
                  <c:v>37.880000000000003</c:v>
                </c:pt>
                <c:pt idx="880">
                  <c:v>37.869999999999997</c:v>
                </c:pt>
                <c:pt idx="881">
                  <c:v>37.85</c:v>
                </c:pt>
                <c:pt idx="882">
                  <c:v>37.85</c:v>
                </c:pt>
                <c:pt idx="883">
                  <c:v>37.83</c:v>
                </c:pt>
                <c:pt idx="884">
                  <c:v>37.79</c:v>
                </c:pt>
                <c:pt idx="885">
                  <c:v>37.770000000000003</c:v>
                </c:pt>
                <c:pt idx="886">
                  <c:v>37.75</c:v>
                </c:pt>
                <c:pt idx="887">
                  <c:v>37.72</c:v>
                </c:pt>
                <c:pt idx="888">
                  <c:v>37.69</c:v>
                </c:pt>
                <c:pt idx="889">
                  <c:v>37.659999999999997</c:v>
                </c:pt>
                <c:pt idx="890">
                  <c:v>37.659999999999997</c:v>
                </c:pt>
                <c:pt idx="891">
                  <c:v>37.659999999999997</c:v>
                </c:pt>
                <c:pt idx="892">
                  <c:v>37.64</c:v>
                </c:pt>
                <c:pt idx="893">
                  <c:v>37.619999999999997</c:v>
                </c:pt>
                <c:pt idx="894">
                  <c:v>37.61</c:v>
                </c:pt>
                <c:pt idx="895">
                  <c:v>37.54</c:v>
                </c:pt>
                <c:pt idx="896">
                  <c:v>37.51</c:v>
                </c:pt>
                <c:pt idx="897">
                  <c:v>37.4</c:v>
                </c:pt>
                <c:pt idx="898">
                  <c:v>37.369999999999997</c:v>
                </c:pt>
                <c:pt idx="899">
                  <c:v>37.35</c:v>
                </c:pt>
                <c:pt idx="900">
                  <c:v>37.28</c:v>
                </c:pt>
                <c:pt idx="901">
                  <c:v>37.270000000000003</c:v>
                </c:pt>
                <c:pt idx="902">
                  <c:v>37.26</c:v>
                </c:pt>
                <c:pt idx="903">
                  <c:v>37.24</c:v>
                </c:pt>
                <c:pt idx="904">
                  <c:v>37.24</c:v>
                </c:pt>
                <c:pt idx="905">
                  <c:v>37.22</c:v>
                </c:pt>
                <c:pt idx="906">
                  <c:v>37.21</c:v>
                </c:pt>
                <c:pt idx="907">
                  <c:v>37.200000000000003</c:v>
                </c:pt>
                <c:pt idx="908">
                  <c:v>37.200000000000003</c:v>
                </c:pt>
                <c:pt idx="909">
                  <c:v>37.18</c:v>
                </c:pt>
                <c:pt idx="910">
                  <c:v>37.15</c:v>
                </c:pt>
                <c:pt idx="911">
                  <c:v>37.14</c:v>
                </c:pt>
                <c:pt idx="912">
                  <c:v>37.130000000000003</c:v>
                </c:pt>
                <c:pt idx="913">
                  <c:v>37.130000000000003</c:v>
                </c:pt>
                <c:pt idx="914">
                  <c:v>37.119999999999997</c:v>
                </c:pt>
                <c:pt idx="915">
                  <c:v>37.11</c:v>
                </c:pt>
                <c:pt idx="916">
                  <c:v>37.090000000000003</c:v>
                </c:pt>
                <c:pt idx="917">
                  <c:v>37.08</c:v>
                </c:pt>
                <c:pt idx="918">
                  <c:v>37.08</c:v>
                </c:pt>
                <c:pt idx="919">
                  <c:v>37.07</c:v>
                </c:pt>
                <c:pt idx="920">
                  <c:v>37.06</c:v>
                </c:pt>
                <c:pt idx="921">
                  <c:v>37.01</c:v>
                </c:pt>
                <c:pt idx="922">
                  <c:v>36.99</c:v>
                </c:pt>
                <c:pt idx="923">
                  <c:v>36.979999999999997</c:v>
                </c:pt>
                <c:pt idx="924">
                  <c:v>36.97</c:v>
                </c:pt>
                <c:pt idx="925">
                  <c:v>36.97</c:v>
                </c:pt>
                <c:pt idx="926">
                  <c:v>36.97</c:v>
                </c:pt>
                <c:pt idx="927">
                  <c:v>36.96</c:v>
                </c:pt>
                <c:pt idx="928">
                  <c:v>36.93</c:v>
                </c:pt>
                <c:pt idx="929">
                  <c:v>36.9</c:v>
                </c:pt>
                <c:pt idx="930">
                  <c:v>36.880000000000003</c:v>
                </c:pt>
                <c:pt idx="931">
                  <c:v>36.86</c:v>
                </c:pt>
                <c:pt idx="932">
                  <c:v>36.86</c:v>
                </c:pt>
                <c:pt idx="933">
                  <c:v>36.85</c:v>
                </c:pt>
                <c:pt idx="934">
                  <c:v>36.85</c:v>
                </c:pt>
                <c:pt idx="935">
                  <c:v>36.83</c:v>
                </c:pt>
                <c:pt idx="936">
                  <c:v>36.81</c:v>
                </c:pt>
                <c:pt idx="937">
                  <c:v>36.799999999999997</c:v>
                </c:pt>
                <c:pt idx="938">
                  <c:v>36.79</c:v>
                </c:pt>
                <c:pt idx="939">
                  <c:v>36.79</c:v>
                </c:pt>
                <c:pt idx="940">
                  <c:v>36.78</c:v>
                </c:pt>
                <c:pt idx="941">
                  <c:v>36.78</c:v>
                </c:pt>
                <c:pt idx="942">
                  <c:v>36.78</c:v>
                </c:pt>
                <c:pt idx="943">
                  <c:v>36.76</c:v>
                </c:pt>
                <c:pt idx="944">
                  <c:v>36.75</c:v>
                </c:pt>
                <c:pt idx="945">
                  <c:v>36.75</c:v>
                </c:pt>
                <c:pt idx="946">
                  <c:v>36.729999999999997</c:v>
                </c:pt>
                <c:pt idx="947">
                  <c:v>36.72</c:v>
                </c:pt>
                <c:pt idx="948">
                  <c:v>36.71</c:v>
                </c:pt>
                <c:pt idx="949">
                  <c:v>36.71</c:v>
                </c:pt>
                <c:pt idx="950">
                  <c:v>36.700000000000003</c:v>
                </c:pt>
                <c:pt idx="951">
                  <c:v>36.67</c:v>
                </c:pt>
                <c:pt idx="952">
                  <c:v>36.619999999999997</c:v>
                </c:pt>
                <c:pt idx="953">
                  <c:v>36.61</c:v>
                </c:pt>
                <c:pt idx="954">
                  <c:v>36.58</c:v>
                </c:pt>
                <c:pt idx="955">
                  <c:v>36.56</c:v>
                </c:pt>
                <c:pt idx="956">
                  <c:v>36.549999999999997</c:v>
                </c:pt>
                <c:pt idx="957">
                  <c:v>36.520000000000003</c:v>
                </c:pt>
                <c:pt idx="958">
                  <c:v>36.51</c:v>
                </c:pt>
                <c:pt idx="959">
                  <c:v>36.46</c:v>
                </c:pt>
                <c:pt idx="960">
                  <c:v>36.409999999999997</c:v>
                </c:pt>
                <c:pt idx="961">
                  <c:v>36.409999999999997</c:v>
                </c:pt>
                <c:pt idx="962">
                  <c:v>36.4</c:v>
                </c:pt>
                <c:pt idx="963">
                  <c:v>36.380000000000003</c:v>
                </c:pt>
                <c:pt idx="964">
                  <c:v>36.369999999999997</c:v>
                </c:pt>
                <c:pt idx="965">
                  <c:v>36.35</c:v>
                </c:pt>
                <c:pt idx="966">
                  <c:v>36.35</c:v>
                </c:pt>
                <c:pt idx="967">
                  <c:v>36.35</c:v>
                </c:pt>
                <c:pt idx="968">
                  <c:v>36.33</c:v>
                </c:pt>
                <c:pt idx="969">
                  <c:v>36.32</c:v>
                </c:pt>
                <c:pt idx="970">
                  <c:v>36.299999999999997</c:v>
                </c:pt>
                <c:pt idx="971">
                  <c:v>36.29</c:v>
                </c:pt>
                <c:pt idx="972">
                  <c:v>36.29</c:v>
                </c:pt>
                <c:pt idx="973">
                  <c:v>36.28</c:v>
                </c:pt>
                <c:pt idx="974">
                  <c:v>36.270000000000003</c:v>
                </c:pt>
                <c:pt idx="975">
                  <c:v>36.25</c:v>
                </c:pt>
                <c:pt idx="976">
                  <c:v>36.24</c:v>
                </c:pt>
                <c:pt idx="977">
                  <c:v>36.229999999999997</c:v>
                </c:pt>
                <c:pt idx="978">
                  <c:v>36.19</c:v>
                </c:pt>
                <c:pt idx="979">
                  <c:v>36.18</c:v>
                </c:pt>
                <c:pt idx="980">
                  <c:v>36.17</c:v>
                </c:pt>
                <c:pt idx="981">
                  <c:v>36.17</c:v>
                </c:pt>
                <c:pt idx="982">
                  <c:v>36.159999999999997</c:v>
                </c:pt>
                <c:pt idx="983">
                  <c:v>36.14</c:v>
                </c:pt>
                <c:pt idx="984">
                  <c:v>36.14</c:v>
                </c:pt>
                <c:pt idx="985">
                  <c:v>36.119999999999997</c:v>
                </c:pt>
                <c:pt idx="986">
                  <c:v>36.1</c:v>
                </c:pt>
                <c:pt idx="987">
                  <c:v>36.08</c:v>
                </c:pt>
                <c:pt idx="988">
                  <c:v>36.08</c:v>
                </c:pt>
                <c:pt idx="989">
                  <c:v>36.049999999999997</c:v>
                </c:pt>
                <c:pt idx="990">
                  <c:v>36.049999999999997</c:v>
                </c:pt>
                <c:pt idx="991">
                  <c:v>36.020000000000003</c:v>
                </c:pt>
                <c:pt idx="992">
                  <c:v>35.979999999999997</c:v>
                </c:pt>
                <c:pt idx="993">
                  <c:v>35.979999999999997</c:v>
                </c:pt>
                <c:pt idx="994">
                  <c:v>35.979999999999997</c:v>
                </c:pt>
                <c:pt idx="995">
                  <c:v>35.96</c:v>
                </c:pt>
                <c:pt idx="996">
                  <c:v>35.96</c:v>
                </c:pt>
                <c:pt idx="997">
                  <c:v>35.94</c:v>
                </c:pt>
                <c:pt idx="998">
                  <c:v>35.909999999999997</c:v>
                </c:pt>
                <c:pt idx="999">
                  <c:v>35.869999999999997</c:v>
                </c:pt>
                <c:pt idx="1000">
                  <c:v>35.869999999999997</c:v>
                </c:pt>
                <c:pt idx="1001">
                  <c:v>35.86</c:v>
                </c:pt>
                <c:pt idx="1002">
                  <c:v>35.86</c:v>
                </c:pt>
                <c:pt idx="1003">
                  <c:v>35.86</c:v>
                </c:pt>
                <c:pt idx="1004">
                  <c:v>35.799999999999997</c:v>
                </c:pt>
                <c:pt idx="1005">
                  <c:v>35.76</c:v>
                </c:pt>
                <c:pt idx="1006">
                  <c:v>35.74</c:v>
                </c:pt>
                <c:pt idx="1007">
                  <c:v>35.700000000000003</c:v>
                </c:pt>
                <c:pt idx="1008">
                  <c:v>35.700000000000003</c:v>
                </c:pt>
                <c:pt idx="1009">
                  <c:v>35.69</c:v>
                </c:pt>
                <c:pt idx="1010">
                  <c:v>35.65</c:v>
                </c:pt>
                <c:pt idx="1011">
                  <c:v>35.64</c:v>
                </c:pt>
                <c:pt idx="1012">
                  <c:v>35.64</c:v>
                </c:pt>
                <c:pt idx="1013">
                  <c:v>35.630000000000003</c:v>
                </c:pt>
                <c:pt idx="1014">
                  <c:v>35.630000000000003</c:v>
                </c:pt>
                <c:pt idx="1015">
                  <c:v>35.619999999999997</c:v>
                </c:pt>
                <c:pt idx="1016">
                  <c:v>35.58</c:v>
                </c:pt>
                <c:pt idx="1017">
                  <c:v>35.56</c:v>
                </c:pt>
                <c:pt idx="1018">
                  <c:v>35.56</c:v>
                </c:pt>
                <c:pt idx="1019">
                  <c:v>35.520000000000003</c:v>
                </c:pt>
                <c:pt idx="1020">
                  <c:v>35.520000000000003</c:v>
                </c:pt>
                <c:pt idx="1021">
                  <c:v>35.520000000000003</c:v>
                </c:pt>
                <c:pt idx="1022">
                  <c:v>35.479999999999997</c:v>
                </c:pt>
                <c:pt idx="1023">
                  <c:v>35.479999999999997</c:v>
                </c:pt>
                <c:pt idx="1024">
                  <c:v>35.47</c:v>
                </c:pt>
                <c:pt idx="1025">
                  <c:v>35.46</c:v>
                </c:pt>
                <c:pt idx="1026">
                  <c:v>35.46</c:v>
                </c:pt>
                <c:pt idx="1027">
                  <c:v>35.450000000000003</c:v>
                </c:pt>
                <c:pt idx="1028">
                  <c:v>35.43</c:v>
                </c:pt>
                <c:pt idx="1029">
                  <c:v>35.43</c:v>
                </c:pt>
                <c:pt idx="1030">
                  <c:v>35.409999999999997</c:v>
                </c:pt>
                <c:pt idx="1031">
                  <c:v>35.39</c:v>
                </c:pt>
                <c:pt idx="1032">
                  <c:v>35.33</c:v>
                </c:pt>
                <c:pt idx="1033">
                  <c:v>35.299999999999997</c:v>
                </c:pt>
                <c:pt idx="1034">
                  <c:v>35.270000000000003</c:v>
                </c:pt>
                <c:pt idx="1035">
                  <c:v>35.270000000000003</c:v>
                </c:pt>
                <c:pt idx="1036">
                  <c:v>35.24</c:v>
                </c:pt>
                <c:pt idx="1037">
                  <c:v>35.24</c:v>
                </c:pt>
                <c:pt idx="1038">
                  <c:v>35.229999999999997</c:v>
                </c:pt>
                <c:pt idx="1039">
                  <c:v>35.22</c:v>
                </c:pt>
                <c:pt idx="1040">
                  <c:v>35.22</c:v>
                </c:pt>
                <c:pt idx="1041">
                  <c:v>35.22</c:v>
                </c:pt>
                <c:pt idx="1042">
                  <c:v>35.21</c:v>
                </c:pt>
                <c:pt idx="1043">
                  <c:v>35.200000000000003</c:v>
                </c:pt>
                <c:pt idx="1044">
                  <c:v>35.200000000000003</c:v>
                </c:pt>
                <c:pt idx="1045">
                  <c:v>35.19</c:v>
                </c:pt>
                <c:pt idx="1046">
                  <c:v>35.18</c:v>
                </c:pt>
                <c:pt idx="1047">
                  <c:v>35.17</c:v>
                </c:pt>
                <c:pt idx="1048">
                  <c:v>35.17</c:v>
                </c:pt>
                <c:pt idx="1049">
                  <c:v>35.119999999999997</c:v>
                </c:pt>
                <c:pt idx="1050">
                  <c:v>35.1</c:v>
                </c:pt>
                <c:pt idx="1051">
                  <c:v>35.08</c:v>
                </c:pt>
                <c:pt idx="1052">
                  <c:v>35.07</c:v>
                </c:pt>
                <c:pt idx="1053">
                  <c:v>35.06</c:v>
                </c:pt>
                <c:pt idx="1054">
                  <c:v>35.049999999999997</c:v>
                </c:pt>
                <c:pt idx="1055">
                  <c:v>35.04</c:v>
                </c:pt>
                <c:pt idx="1056">
                  <c:v>35.03</c:v>
                </c:pt>
                <c:pt idx="1057">
                  <c:v>35.020000000000003</c:v>
                </c:pt>
                <c:pt idx="1058">
                  <c:v>35.01</c:v>
                </c:pt>
                <c:pt idx="1059">
                  <c:v>35.01</c:v>
                </c:pt>
                <c:pt idx="1060">
                  <c:v>34.97</c:v>
                </c:pt>
                <c:pt idx="1061">
                  <c:v>34.92</c:v>
                </c:pt>
                <c:pt idx="1062">
                  <c:v>34.92</c:v>
                </c:pt>
                <c:pt idx="1063">
                  <c:v>34.92</c:v>
                </c:pt>
                <c:pt idx="1064">
                  <c:v>34.909999999999997</c:v>
                </c:pt>
                <c:pt idx="1065">
                  <c:v>34.9</c:v>
                </c:pt>
                <c:pt idx="1066">
                  <c:v>34.89</c:v>
                </c:pt>
                <c:pt idx="1067">
                  <c:v>34.880000000000003</c:v>
                </c:pt>
                <c:pt idx="1068">
                  <c:v>34.85</c:v>
                </c:pt>
                <c:pt idx="1069">
                  <c:v>34.85</c:v>
                </c:pt>
                <c:pt idx="1070">
                  <c:v>34.840000000000003</c:v>
                </c:pt>
                <c:pt idx="1071">
                  <c:v>34.840000000000003</c:v>
                </c:pt>
                <c:pt idx="1072">
                  <c:v>34.840000000000003</c:v>
                </c:pt>
                <c:pt idx="1073">
                  <c:v>34.83</c:v>
                </c:pt>
                <c:pt idx="1074">
                  <c:v>34.82</c:v>
                </c:pt>
                <c:pt idx="1075">
                  <c:v>34.799999999999997</c:v>
                </c:pt>
                <c:pt idx="1076">
                  <c:v>34.799999999999997</c:v>
                </c:pt>
                <c:pt idx="1077">
                  <c:v>34.79</c:v>
                </c:pt>
                <c:pt idx="1078">
                  <c:v>34.78</c:v>
                </c:pt>
                <c:pt idx="1079">
                  <c:v>34.78</c:v>
                </c:pt>
                <c:pt idx="1080">
                  <c:v>34.75</c:v>
                </c:pt>
                <c:pt idx="1081">
                  <c:v>34.74</c:v>
                </c:pt>
                <c:pt idx="1082">
                  <c:v>34.72</c:v>
                </c:pt>
                <c:pt idx="1083">
                  <c:v>34.71</c:v>
                </c:pt>
                <c:pt idx="1084">
                  <c:v>34.71</c:v>
                </c:pt>
                <c:pt idx="1085">
                  <c:v>34.68</c:v>
                </c:pt>
                <c:pt idx="1086">
                  <c:v>34.68</c:v>
                </c:pt>
                <c:pt idx="1087">
                  <c:v>34.67</c:v>
                </c:pt>
                <c:pt idx="1088">
                  <c:v>34.659999999999997</c:v>
                </c:pt>
                <c:pt idx="1089">
                  <c:v>34.64</c:v>
                </c:pt>
                <c:pt idx="1090">
                  <c:v>34.630000000000003</c:v>
                </c:pt>
                <c:pt idx="1091">
                  <c:v>34.619999999999997</c:v>
                </c:pt>
                <c:pt idx="1092">
                  <c:v>34.61</c:v>
                </c:pt>
                <c:pt idx="1093">
                  <c:v>34.61</c:v>
                </c:pt>
                <c:pt idx="1094">
                  <c:v>34.590000000000003</c:v>
                </c:pt>
                <c:pt idx="1095">
                  <c:v>34.590000000000003</c:v>
                </c:pt>
                <c:pt idx="1096">
                  <c:v>34.57</c:v>
                </c:pt>
                <c:pt idx="1097">
                  <c:v>34.57</c:v>
                </c:pt>
                <c:pt idx="1098">
                  <c:v>34.51</c:v>
                </c:pt>
                <c:pt idx="1099">
                  <c:v>34.5</c:v>
                </c:pt>
                <c:pt idx="1100">
                  <c:v>34.5</c:v>
                </c:pt>
                <c:pt idx="1101">
                  <c:v>34.5</c:v>
                </c:pt>
                <c:pt idx="1102">
                  <c:v>34.5</c:v>
                </c:pt>
                <c:pt idx="1103">
                  <c:v>34.49</c:v>
                </c:pt>
                <c:pt idx="1104">
                  <c:v>34.479999999999997</c:v>
                </c:pt>
                <c:pt idx="1105">
                  <c:v>34.409999999999997</c:v>
                </c:pt>
                <c:pt idx="1106">
                  <c:v>34.409999999999997</c:v>
                </c:pt>
                <c:pt idx="1107">
                  <c:v>34.4</c:v>
                </c:pt>
                <c:pt idx="1108">
                  <c:v>34.39</c:v>
                </c:pt>
                <c:pt idx="1109">
                  <c:v>34.369999999999997</c:v>
                </c:pt>
                <c:pt idx="1110">
                  <c:v>34.35</c:v>
                </c:pt>
                <c:pt idx="1111">
                  <c:v>34.299999999999997</c:v>
                </c:pt>
                <c:pt idx="1112">
                  <c:v>34.26</c:v>
                </c:pt>
                <c:pt idx="1113">
                  <c:v>34.25</c:v>
                </c:pt>
                <c:pt idx="1114">
                  <c:v>34.25</c:v>
                </c:pt>
                <c:pt idx="1115">
                  <c:v>34.229999999999997</c:v>
                </c:pt>
                <c:pt idx="1116">
                  <c:v>34.22</c:v>
                </c:pt>
                <c:pt idx="1117">
                  <c:v>34.200000000000003</c:v>
                </c:pt>
                <c:pt idx="1118">
                  <c:v>34.19</c:v>
                </c:pt>
                <c:pt idx="1119">
                  <c:v>34.17</c:v>
                </c:pt>
                <c:pt idx="1120">
                  <c:v>34.159999999999997</c:v>
                </c:pt>
                <c:pt idx="1121">
                  <c:v>34.11</c:v>
                </c:pt>
                <c:pt idx="1122">
                  <c:v>34.1</c:v>
                </c:pt>
                <c:pt idx="1123">
                  <c:v>34.1</c:v>
                </c:pt>
                <c:pt idx="1124">
                  <c:v>34.08</c:v>
                </c:pt>
                <c:pt idx="1125">
                  <c:v>34.08</c:v>
                </c:pt>
                <c:pt idx="1126">
                  <c:v>34.08</c:v>
                </c:pt>
                <c:pt idx="1127">
                  <c:v>34.06</c:v>
                </c:pt>
                <c:pt idx="1128">
                  <c:v>34.06</c:v>
                </c:pt>
                <c:pt idx="1129">
                  <c:v>34.03</c:v>
                </c:pt>
                <c:pt idx="1130">
                  <c:v>34.03</c:v>
                </c:pt>
                <c:pt idx="1131">
                  <c:v>34.020000000000003</c:v>
                </c:pt>
                <c:pt idx="1132">
                  <c:v>34.01</c:v>
                </c:pt>
                <c:pt idx="1133">
                  <c:v>33.979999999999997</c:v>
                </c:pt>
                <c:pt idx="1134">
                  <c:v>33.950000000000003</c:v>
                </c:pt>
                <c:pt idx="1135">
                  <c:v>33.950000000000003</c:v>
                </c:pt>
                <c:pt idx="1136">
                  <c:v>33.94</c:v>
                </c:pt>
                <c:pt idx="1137">
                  <c:v>33.93</c:v>
                </c:pt>
                <c:pt idx="1138">
                  <c:v>33.93</c:v>
                </c:pt>
                <c:pt idx="1139">
                  <c:v>33.880000000000003</c:v>
                </c:pt>
                <c:pt idx="1140">
                  <c:v>33.86</c:v>
                </c:pt>
                <c:pt idx="1141">
                  <c:v>33.83</c:v>
                </c:pt>
                <c:pt idx="1142">
                  <c:v>33.83</c:v>
                </c:pt>
                <c:pt idx="1143">
                  <c:v>33.81</c:v>
                </c:pt>
                <c:pt idx="1144">
                  <c:v>33.79</c:v>
                </c:pt>
                <c:pt idx="1145">
                  <c:v>33.78</c:v>
                </c:pt>
                <c:pt idx="1146">
                  <c:v>33.770000000000003</c:v>
                </c:pt>
                <c:pt idx="1147">
                  <c:v>33.76</c:v>
                </c:pt>
                <c:pt idx="1148">
                  <c:v>33.76</c:v>
                </c:pt>
                <c:pt idx="1149">
                  <c:v>33.76</c:v>
                </c:pt>
                <c:pt idx="1150">
                  <c:v>33.75</c:v>
                </c:pt>
                <c:pt idx="1151">
                  <c:v>33.75</c:v>
                </c:pt>
                <c:pt idx="1152">
                  <c:v>33.74</c:v>
                </c:pt>
                <c:pt idx="1153">
                  <c:v>33.74</c:v>
                </c:pt>
                <c:pt idx="1154">
                  <c:v>33.72</c:v>
                </c:pt>
                <c:pt idx="1155">
                  <c:v>33.69</c:v>
                </c:pt>
                <c:pt idx="1156">
                  <c:v>33.65</c:v>
                </c:pt>
                <c:pt idx="1157">
                  <c:v>33.630000000000003</c:v>
                </c:pt>
                <c:pt idx="1158">
                  <c:v>33.619999999999997</c:v>
                </c:pt>
                <c:pt idx="1159">
                  <c:v>33.61</c:v>
                </c:pt>
                <c:pt idx="1160">
                  <c:v>33.590000000000003</c:v>
                </c:pt>
                <c:pt idx="1161">
                  <c:v>33.58</c:v>
                </c:pt>
                <c:pt idx="1162">
                  <c:v>33.57</c:v>
                </c:pt>
                <c:pt idx="1163">
                  <c:v>33.54</c:v>
                </c:pt>
                <c:pt idx="1164">
                  <c:v>33.54</c:v>
                </c:pt>
                <c:pt idx="1165">
                  <c:v>33.51</c:v>
                </c:pt>
                <c:pt idx="1166">
                  <c:v>33.51</c:v>
                </c:pt>
                <c:pt idx="1167">
                  <c:v>33.5</c:v>
                </c:pt>
                <c:pt idx="1168">
                  <c:v>33.479999999999997</c:v>
                </c:pt>
                <c:pt idx="1169">
                  <c:v>33.46</c:v>
                </c:pt>
                <c:pt idx="1170">
                  <c:v>33.450000000000003</c:v>
                </c:pt>
                <c:pt idx="1171">
                  <c:v>33.44</c:v>
                </c:pt>
                <c:pt idx="1172">
                  <c:v>33.43</c:v>
                </c:pt>
                <c:pt idx="1173">
                  <c:v>33.42</c:v>
                </c:pt>
                <c:pt idx="1174">
                  <c:v>33.409999999999997</c:v>
                </c:pt>
                <c:pt idx="1175">
                  <c:v>33.4</c:v>
                </c:pt>
                <c:pt idx="1176">
                  <c:v>33.39</c:v>
                </c:pt>
                <c:pt idx="1177">
                  <c:v>33.369999999999997</c:v>
                </c:pt>
                <c:pt idx="1178">
                  <c:v>33.369999999999997</c:v>
                </c:pt>
                <c:pt idx="1179">
                  <c:v>33.369999999999997</c:v>
                </c:pt>
                <c:pt idx="1180">
                  <c:v>33.35</c:v>
                </c:pt>
                <c:pt idx="1181">
                  <c:v>33.340000000000003</c:v>
                </c:pt>
                <c:pt idx="1182">
                  <c:v>33.33</c:v>
                </c:pt>
                <c:pt idx="1183">
                  <c:v>33.32</c:v>
                </c:pt>
                <c:pt idx="1184">
                  <c:v>33.299999999999997</c:v>
                </c:pt>
                <c:pt idx="1185">
                  <c:v>33.270000000000003</c:v>
                </c:pt>
                <c:pt idx="1186">
                  <c:v>33.26</c:v>
                </c:pt>
                <c:pt idx="1187">
                  <c:v>33.25</c:v>
                </c:pt>
                <c:pt idx="1188">
                  <c:v>33.18</c:v>
                </c:pt>
                <c:pt idx="1189">
                  <c:v>33.17</c:v>
                </c:pt>
                <c:pt idx="1190">
                  <c:v>33.159999999999997</c:v>
                </c:pt>
                <c:pt idx="1191">
                  <c:v>33.14</c:v>
                </c:pt>
                <c:pt idx="1192">
                  <c:v>33.090000000000003</c:v>
                </c:pt>
                <c:pt idx="1193">
                  <c:v>33.090000000000003</c:v>
                </c:pt>
                <c:pt idx="1194">
                  <c:v>33.07</c:v>
                </c:pt>
                <c:pt idx="1195">
                  <c:v>33.07</c:v>
                </c:pt>
                <c:pt idx="1196">
                  <c:v>33.03</c:v>
                </c:pt>
                <c:pt idx="1197">
                  <c:v>33.03</c:v>
                </c:pt>
                <c:pt idx="1198">
                  <c:v>33.03</c:v>
                </c:pt>
                <c:pt idx="1199">
                  <c:v>33.020000000000003</c:v>
                </c:pt>
                <c:pt idx="1200">
                  <c:v>33.01</c:v>
                </c:pt>
                <c:pt idx="1201">
                  <c:v>32.96</c:v>
                </c:pt>
                <c:pt idx="1202">
                  <c:v>32.96</c:v>
                </c:pt>
                <c:pt idx="1203">
                  <c:v>32.94</c:v>
                </c:pt>
                <c:pt idx="1204">
                  <c:v>32.94</c:v>
                </c:pt>
                <c:pt idx="1205">
                  <c:v>32.909999999999997</c:v>
                </c:pt>
                <c:pt idx="1206">
                  <c:v>32.9</c:v>
                </c:pt>
                <c:pt idx="1207">
                  <c:v>32.89</c:v>
                </c:pt>
                <c:pt idx="1208">
                  <c:v>32.869999999999997</c:v>
                </c:pt>
                <c:pt idx="1209">
                  <c:v>32.86</c:v>
                </c:pt>
                <c:pt idx="1210">
                  <c:v>32.85</c:v>
                </c:pt>
                <c:pt idx="1211">
                  <c:v>32.85</c:v>
                </c:pt>
                <c:pt idx="1212">
                  <c:v>32.840000000000003</c:v>
                </c:pt>
                <c:pt idx="1213">
                  <c:v>32.83</c:v>
                </c:pt>
                <c:pt idx="1214">
                  <c:v>32.770000000000003</c:v>
                </c:pt>
                <c:pt idx="1215">
                  <c:v>32.74</c:v>
                </c:pt>
                <c:pt idx="1216">
                  <c:v>32.74</c:v>
                </c:pt>
                <c:pt idx="1217">
                  <c:v>32.74</c:v>
                </c:pt>
                <c:pt idx="1218">
                  <c:v>32.72</c:v>
                </c:pt>
                <c:pt idx="1219">
                  <c:v>32.700000000000003</c:v>
                </c:pt>
                <c:pt idx="1220">
                  <c:v>32.700000000000003</c:v>
                </c:pt>
                <c:pt idx="1221">
                  <c:v>32.68</c:v>
                </c:pt>
                <c:pt idx="1222">
                  <c:v>32.67</c:v>
                </c:pt>
                <c:pt idx="1223">
                  <c:v>32.659999999999997</c:v>
                </c:pt>
                <c:pt idx="1224">
                  <c:v>32.58</c:v>
                </c:pt>
                <c:pt idx="1225">
                  <c:v>32.549999999999997</c:v>
                </c:pt>
                <c:pt idx="1226">
                  <c:v>32.549999999999997</c:v>
                </c:pt>
                <c:pt idx="1227">
                  <c:v>32.54</c:v>
                </c:pt>
                <c:pt idx="1228">
                  <c:v>32.53</c:v>
                </c:pt>
                <c:pt idx="1229">
                  <c:v>32.520000000000003</c:v>
                </c:pt>
                <c:pt idx="1230">
                  <c:v>32.5</c:v>
                </c:pt>
                <c:pt idx="1231">
                  <c:v>32.49</c:v>
                </c:pt>
                <c:pt idx="1232">
                  <c:v>32.479999999999997</c:v>
                </c:pt>
                <c:pt idx="1233">
                  <c:v>32.46</c:v>
                </c:pt>
                <c:pt idx="1234">
                  <c:v>32.42</c:v>
                </c:pt>
                <c:pt idx="1235">
                  <c:v>32.39</c:v>
                </c:pt>
                <c:pt idx="1236">
                  <c:v>32.369999999999997</c:v>
                </c:pt>
                <c:pt idx="1237">
                  <c:v>32.36</c:v>
                </c:pt>
                <c:pt idx="1238">
                  <c:v>32.35</c:v>
                </c:pt>
                <c:pt idx="1239">
                  <c:v>32.33</c:v>
                </c:pt>
                <c:pt idx="1240">
                  <c:v>32.31</c:v>
                </c:pt>
                <c:pt idx="1241">
                  <c:v>32.31</c:v>
                </c:pt>
                <c:pt idx="1242">
                  <c:v>32.299999999999997</c:v>
                </c:pt>
                <c:pt idx="1243">
                  <c:v>32.29</c:v>
                </c:pt>
                <c:pt idx="1244">
                  <c:v>32.229999999999997</c:v>
                </c:pt>
                <c:pt idx="1245">
                  <c:v>32.21</c:v>
                </c:pt>
                <c:pt idx="1246">
                  <c:v>32.200000000000003</c:v>
                </c:pt>
                <c:pt idx="1247">
                  <c:v>32.18</c:v>
                </c:pt>
                <c:pt idx="1248">
                  <c:v>32.159999999999997</c:v>
                </c:pt>
                <c:pt idx="1249">
                  <c:v>32.159999999999997</c:v>
                </c:pt>
                <c:pt idx="1250">
                  <c:v>32.130000000000003</c:v>
                </c:pt>
                <c:pt idx="1251">
                  <c:v>32.1</c:v>
                </c:pt>
                <c:pt idx="1252">
                  <c:v>32.090000000000003</c:v>
                </c:pt>
                <c:pt idx="1253">
                  <c:v>32.090000000000003</c:v>
                </c:pt>
                <c:pt idx="1254">
                  <c:v>32.03</c:v>
                </c:pt>
                <c:pt idx="1255">
                  <c:v>32.020000000000003</c:v>
                </c:pt>
                <c:pt idx="1256">
                  <c:v>32.01</c:v>
                </c:pt>
                <c:pt idx="1257">
                  <c:v>32</c:v>
                </c:pt>
                <c:pt idx="1258">
                  <c:v>31.97</c:v>
                </c:pt>
                <c:pt idx="1259">
                  <c:v>31.96</c:v>
                </c:pt>
                <c:pt idx="1260">
                  <c:v>31.95</c:v>
                </c:pt>
                <c:pt idx="1261">
                  <c:v>31.91</c:v>
                </c:pt>
                <c:pt idx="1262">
                  <c:v>31.9</c:v>
                </c:pt>
                <c:pt idx="1263">
                  <c:v>31.89</c:v>
                </c:pt>
                <c:pt idx="1264">
                  <c:v>31.88</c:v>
                </c:pt>
                <c:pt idx="1265">
                  <c:v>31.85</c:v>
                </c:pt>
                <c:pt idx="1266">
                  <c:v>31.82</c:v>
                </c:pt>
                <c:pt idx="1267">
                  <c:v>31.81</c:v>
                </c:pt>
                <c:pt idx="1268">
                  <c:v>31.79</c:v>
                </c:pt>
                <c:pt idx="1269">
                  <c:v>31.79</c:v>
                </c:pt>
                <c:pt idx="1270">
                  <c:v>31.78</c:v>
                </c:pt>
                <c:pt idx="1271">
                  <c:v>31.73</c:v>
                </c:pt>
                <c:pt idx="1272">
                  <c:v>31.71</c:v>
                </c:pt>
                <c:pt idx="1273">
                  <c:v>31.69</c:v>
                </c:pt>
                <c:pt idx="1274">
                  <c:v>31.69</c:v>
                </c:pt>
                <c:pt idx="1275">
                  <c:v>31.66</c:v>
                </c:pt>
                <c:pt idx="1276">
                  <c:v>31.66</c:v>
                </c:pt>
                <c:pt idx="1277">
                  <c:v>31.66</c:v>
                </c:pt>
                <c:pt idx="1278">
                  <c:v>31.65</c:v>
                </c:pt>
                <c:pt idx="1279">
                  <c:v>31.64</c:v>
                </c:pt>
                <c:pt idx="1280">
                  <c:v>31.59</c:v>
                </c:pt>
                <c:pt idx="1281">
                  <c:v>31.57</c:v>
                </c:pt>
                <c:pt idx="1282">
                  <c:v>31.56</c:v>
                </c:pt>
                <c:pt idx="1283">
                  <c:v>31.56</c:v>
                </c:pt>
                <c:pt idx="1284">
                  <c:v>31.55</c:v>
                </c:pt>
                <c:pt idx="1285">
                  <c:v>31.53</c:v>
                </c:pt>
                <c:pt idx="1286">
                  <c:v>31.5</c:v>
                </c:pt>
                <c:pt idx="1287">
                  <c:v>31.5</c:v>
                </c:pt>
                <c:pt idx="1288">
                  <c:v>31.49</c:v>
                </c:pt>
                <c:pt idx="1289">
                  <c:v>31.48</c:v>
                </c:pt>
                <c:pt idx="1290">
                  <c:v>31.47</c:v>
                </c:pt>
                <c:pt idx="1291">
                  <c:v>31.46</c:v>
                </c:pt>
                <c:pt idx="1292">
                  <c:v>31.45</c:v>
                </c:pt>
                <c:pt idx="1293">
                  <c:v>31.45</c:v>
                </c:pt>
                <c:pt idx="1294">
                  <c:v>31.45</c:v>
                </c:pt>
                <c:pt idx="1295">
                  <c:v>31.44</c:v>
                </c:pt>
                <c:pt idx="1296">
                  <c:v>31.42</c:v>
                </c:pt>
                <c:pt idx="1297">
                  <c:v>31.4</c:v>
                </c:pt>
                <c:pt idx="1298">
                  <c:v>31.4</c:v>
                </c:pt>
                <c:pt idx="1299">
                  <c:v>31.39</c:v>
                </c:pt>
                <c:pt idx="1300">
                  <c:v>31.38</c:v>
                </c:pt>
                <c:pt idx="1301">
                  <c:v>31.36</c:v>
                </c:pt>
                <c:pt idx="1302">
                  <c:v>31.34</c:v>
                </c:pt>
                <c:pt idx="1303">
                  <c:v>31.31</c:v>
                </c:pt>
                <c:pt idx="1304">
                  <c:v>31.31</c:v>
                </c:pt>
                <c:pt idx="1305">
                  <c:v>31.31</c:v>
                </c:pt>
                <c:pt idx="1306">
                  <c:v>31.29</c:v>
                </c:pt>
                <c:pt idx="1307">
                  <c:v>31.28</c:v>
                </c:pt>
                <c:pt idx="1308">
                  <c:v>31.27</c:v>
                </c:pt>
                <c:pt idx="1309">
                  <c:v>31.26</c:v>
                </c:pt>
                <c:pt idx="1310">
                  <c:v>31.25</c:v>
                </c:pt>
                <c:pt idx="1311">
                  <c:v>31.22</c:v>
                </c:pt>
                <c:pt idx="1312">
                  <c:v>31.21</c:v>
                </c:pt>
                <c:pt idx="1313">
                  <c:v>31.14</c:v>
                </c:pt>
                <c:pt idx="1314">
                  <c:v>31.13</c:v>
                </c:pt>
                <c:pt idx="1315">
                  <c:v>31.11</c:v>
                </c:pt>
                <c:pt idx="1316">
                  <c:v>31.1</c:v>
                </c:pt>
                <c:pt idx="1317">
                  <c:v>31.1</c:v>
                </c:pt>
                <c:pt idx="1318">
                  <c:v>31.1</c:v>
                </c:pt>
                <c:pt idx="1319">
                  <c:v>31.07</c:v>
                </c:pt>
                <c:pt idx="1320">
                  <c:v>31.03</c:v>
                </c:pt>
                <c:pt idx="1321">
                  <c:v>31.02</c:v>
                </c:pt>
                <c:pt idx="1322">
                  <c:v>31.02</c:v>
                </c:pt>
                <c:pt idx="1323">
                  <c:v>31.01</c:v>
                </c:pt>
                <c:pt idx="1324">
                  <c:v>30.99</c:v>
                </c:pt>
                <c:pt idx="1325">
                  <c:v>30.98</c:v>
                </c:pt>
                <c:pt idx="1326">
                  <c:v>30.95</c:v>
                </c:pt>
                <c:pt idx="1327">
                  <c:v>30.93</c:v>
                </c:pt>
                <c:pt idx="1328">
                  <c:v>30.93</c:v>
                </c:pt>
                <c:pt idx="1329">
                  <c:v>30.93</c:v>
                </c:pt>
                <c:pt idx="1330">
                  <c:v>30.92</c:v>
                </c:pt>
                <c:pt idx="1331">
                  <c:v>30.9</c:v>
                </c:pt>
                <c:pt idx="1332">
                  <c:v>30.9</c:v>
                </c:pt>
                <c:pt idx="1333">
                  <c:v>30.89</c:v>
                </c:pt>
                <c:pt idx="1334">
                  <c:v>30.88</c:v>
                </c:pt>
                <c:pt idx="1335">
                  <c:v>30.88</c:v>
                </c:pt>
                <c:pt idx="1336">
                  <c:v>30.87</c:v>
                </c:pt>
                <c:pt idx="1337">
                  <c:v>30.84</c:v>
                </c:pt>
                <c:pt idx="1338">
                  <c:v>30.83</c:v>
                </c:pt>
                <c:pt idx="1339">
                  <c:v>30.82</c:v>
                </c:pt>
                <c:pt idx="1340">
                  <c:v>30.82</c:v>
                </c:pt>
                <c:pt idx="1341">
                  <c:v>30.79</c:v>
                </c:pt>
                <c:pt idx="1342">
                  <c:v>30.78</c:v>
                </c:pt>
                <c:pt idx="1343">
                  <c:v>30.77</c:v>
                </c:pt>
                <c:pt idx="1344">
                  <c:v>30.77</c:v>
                </c:pt>
                <c:pt idx="1345">
                  <c:v>30.73</c:v>
                </c:pt>
                <c:pt idx="1346">
                  <c:v>30.7</c:v>
                </c:pt>
                <c:pt idx="1347">
                  <c:v>30.69</c:v>
                </c:pt>
                <c:pt idx="1348">
                  <c:v>30.65</c:v>
                </c:pt>
                <c:pt idx="1349">
                  <c:v>30.65</c:v>
                </c:pt>
                <c:pt idx="1350">
                  <c:v>30.64</c:v>
                </c:pt>
                <c:pt idx="1351">
                  <c:v>30.63</c:v>
                </c:pt>
                <c:pt idx="1352">
                  <c:v>30.63</c:v>
                </c:pt>
                <c:pt idx="1353">
                  <c:v>30.62</c:v>
                </c:pt>
                <c:pt idx="1354">
                  <c:v>30.62</c:v>
                </c:pt>
                <c:pt idx="1355">
                  <c:v>30.62</c:v>
                </c:pt>
                <c:pt idx="1356">
                  <c:v>30.62</c:v>
                </c:pt>
                <c:pt idx="1357">
                  <c:v>30.6</c:v>
                </c:pt>
                <c:pt idx="1358">
                  <c:v>30.57</c:v>
                </c:pt>
                <c:pt idx="1359">
                  <c:v>30.56</c:v>
                </c:pt>
                <c:pt idx="1360">
                  <c:v>30.53</c:v>
                </c:pt>
                <c:pt idx="1361">
                  <c:v>30.51</c:v>
                </c:pt>
                <c:pt idx="1362">
                  <c:v>30.5</c:v>
                </c:pt>
                <c:pt idx="1363">
                  <c:v>30.48</c:v>
                </c:pt>
                <c:pt idx="1364">
                  <c:v>30.47</c:v>
                </c:pt>
                <c:pt idx="1365">
                  <c:v>30.44</c:v>
                </c:pt>
                <c:pt idx="1366">
                  <c:v>30.41</c:v>
                </c:pt>
                <c:pt idx="1367">
                  <c:v>30.39</c:v>
                </c:pt>
                <c:pt idx="1368">
                  <c:v>30.36</c:v>
                </c:pt>
                <c:pt idx="1369">
                  <c:v>30.35</c:v>
                </c:pt>
                <c:pt idx="1370">
                  <c:v>30.32</c:v>
                </c:pt>
                <c:pt idx="1371">
                  <c:v>30.32</c:v>
                </c:pt>
                <c:pt idx="1372">
                  <c:v>30.31</c:v>
                </c:pt>
                <c:pt idx="1373">
                  <c:v>30.29</c:v>
                </c:pt>
                <c:pt idx="1374">
                  <c:v>30.26</c:v>
                </c:pt>
                <c:pt idx="1375">
                  <c:v>30.25</c:v>
                </c:pt>
                <c:pt idx="1376">
                  <c:v>30.25</c:v>
                </c:pt>
                <c:pt idx="1377">
                  <c:v>30.24</c:v>
                </c:pt>
                <c:pt idx="1378">
                  <c:v>30.24</c:v>
                </c:pt>
                <c:pt idx="1379">
                  <c:v>30.23</c:v>
                </c:pt>
                <c:pt idx="1380">
                  <c:v>30.23</c:v>
                </c:pt>
                <c:pt idx="1381">
                  <c:v>30.2</c:v>
                </c:pt>
                <c:pt idx="1382">
                  <c:v>30.19</c:v>
                </c:pt>
                <c:pt idx="1383">
                  <c:v>30.18</c:v>
                </c:pt>
                <c:pt idx="1384">
                  <c:v>30.18</c:v>
                </c:pt>
                <c:pt idx="1385">
                  <c:v>30.17</c:v>
                </c:pt>
                <c:pt idx="1386">
                  <c:v>30.16</c:v>
                </c:pt>
                <c:pt idx="1387">
                  <c:v>30.16</c:v>
                </c:pt>
                <c:pt idx="1388">
                  <c:v>30.15</c:v>
                </c:pt>
                <c:pt idx="1389">
                  <c:v>30.14</c:v>
                </c:pt>
                <c:pt idx="1390">
                  <c:v>30.13</c:v>
                </c:pt>
                <c:pt idx="1391">
                  <c:v>30.13</c:v>
                </c:pt>
                <c:pt idx="1392">
                  <c:v>30.12</c:v>
                </c:pt>
                <c:pt idx="1393">
                  <c:v>30.08</c:v>
                </c:pt>
                <c:pt idx="1394">
                  <c:v>30.07</c:v>
                </c:pt>
                <c:pt idx="1395">
                  <c:v>30.06</c:v>
                </c:pt>
                <c:pt idx="1396">
                  <c:v>30.05</c:v>
                </c:pt>
                <c:pt idx="1397">
                  <c:v>30.03</c:v>
                </c:pt>
                <c:pt idx="1398">
                  <c:v>30.02</c:v>
                </c:pt>
                <c:pt idx="1399">
                  <c:v>29.97</c:v>
                </c:pt>
                <c:pt idx="1400">
                  <c:v>29.96</c:v>
                </c:pt>
                <c:pt idx="1401">
                  <c:v>29.96</c:v>
                </c:pt>
                <c:pt idx="1402">
                  <c:v>29.94</c:v>
                </c:pt>
                <c:pt idx="1403">
                  <c:v>29.94</c:v>
                </c:pt>
                <c:pt idx="1404">
                  <c:v>29.93</c:v>
                </c:pt>
                <c:pt idx="1405">
                  <c:v>29.9</c:v>
                </c:pt>
                <c:pt idx="1406">
                  <c:v>29.88</c:v>
                </c:pt>
                <c:pt idx="1407">
                  <c:v>29.87</c:v>
                </c:pt>
                <c:pt idx="1408">
                  <c:v>29.87</c:v>
                </c:pt>
                <c:pt idx="1409">
                  <c:v>29.86</c:v>
                </c:pt>
                <c:pt idx="1410">
                  <c:v>29.86</c:v>
                </c:pt>
                <c:pt idx="1411">
                  <c:v>29.85</c:v>
                </c:pt>
                <c:pt idx="1412">
                  <c:v>29.84</c:v>
                </c:pt>
                <c:pt idx="1413">
                  <c:v>29.82</c:v>
                </c:pt>
                <c:pt idx="1414">
                  <c:v>29.82</c:v>
                </c:pt>
                <c:pt idx="1415">
                  <c:v>29.81</c:v>
                </c:pt>
                <c:pt idx="1416">
                  <c:v>29.79</c:v>
                </c:pt>
                <c:pt idx="1417">
                  <c:v>29.76</c:v>
                </c:pt>
                <c:pt idx="1418">
                  <c:v>29.75</c:v>
                </c:pt>
                <c:pt idx="1419">
                  <c:v>29.73</c:v>
                </c:pt>
                <c:pt idx="1420">
                  <c:v>29.73</c:v>
                </c:pt>
                <c:pt idx="1421">
                  <c:v>29.71</c:v>
                </c:pt>
                <c:pt idx="1422">
                  <c:v>29.67</c:v>
                </c:pt>
                <c:pt idx="1423">
                  <c:v>29.67</c:v>
                </c:pt>
                <c:pt idx="1424">
                  <c:v>29.67</c:v>
                </c:pt>
                <c:pt idx="1425">
                  <c:v>29.65</c:v>
                </c:pt>
                <c:pt idx="1426">
                  <c:v>29.65</c:v>
                </c:pt>
                <c:pt idx="1427">
                  <c:v>29.63</c:v>
                </c:pt>
                <c:pt idx="1428">
                  <c:v>29.62</c:v>
                </c:pt>
                <c:pt idx="1429">
                  <c:v>29.62</c:v>
                </c:pt>
                <c:pt idx="1430">
                  <c:v>29.61</c:v>
                </c:pt>
                <c:pt idx="1431">
                  <c:v>29.6</c:v>
                </c:pt>
                <c:pt idx="1432">
                  <c:v>29.59</c:v>
                </c:pt>
                <c:pt idx="1433">
                  <c:v>29.57</c:v>
                </c:pt>
                <c:pt idx="1434">
                  <c:v>29.57</c:v>
                </c:pt>
                <c:pt idx="1435">
                  <c:v>29.56</c:v>
                </c:pt>
                <c:pt idx="1436">
                  <c:v>29.55</c:v>
                </c:pt>
                <c:pt idx="1437">
                  <c:v>29.52</c:v>
                </c:pt>
                <c:pt idx="1438">
                  <c:v>29.51</c:v>
                </c:pt>
                <c:pt idx="1439">
                  <c:v>29.51</c:v>
                </c:pt>
                <c:pt idx="1440">
                  <c:v>29.5</c:v>
                </c:pt>
                <c:pt idx="1441">
                  <c:v>29.5</c:v>
                </c:pt>
                <c:pt idx="1442">
                  <c:v>29.48</c:v>
                </c:pt>
                <c:pt idx="1443">
                  <c:v>29.46</c:v>
                </c:pt>
                <c:pt idx="1444">
                  <c:v>29.44</c:v>
                </c:pt>
                <c:pt idx="1445">
                  <c:v>29.43</c:v>
                </c:pt>
                <c:pt idx="1446">
                  <c:v>29.43</c:v>
                </c:pt>
                <c:pt idx="1447">
                  <c:v>29.42</c:v>
                </c:pt>
                <c:pt idx="1448">
                  <c:v>29.42</c:v>
                </c:pt>
                <c:pt idx="1449">
                  <c:v>29.4</c:v>
                </c:pt>
                <c:pt idx="1450">
                  <c:v>29.4</c:v>
                </c:pt>
                <c:pt idx="1451">
                  <c:v>29.4</c:v>
                </c:pt>
                <c:pt idx="1452">
                  <c:v>29.35</c:v>
                </c:pt>
                <c:pt idx="1453">
                  <c:v>29.34</c:v>
                </c:pt>
                <c:pt idx="1454">
                  <c:v>29.33</c:v>
                </c:pt>
                <c:pt idx="1455">
                  <c:v>29.32</c:v>
                </c:pt>
                <c:pt idx="1456">
                  <c:v>29.31</c:v>
                </c:pt>
                <c:pt idx="1457">
                  <c:v>29.29</c:v>
                </c:pt>
                <c:pt idx="1458">
                  <c:v>29.29</c:v>
                </c:pt>
                <c:pt idx="1459">
                  <c:v>29.26</c:v>
                </c:pt>
                <c:pt idx="1460">
                  <c:v>29.26</c:v>
                </c:pt>
                <c:pt idx="1461">
                  <c:v>29.21</c:v>
                </c:pt>
                <c:pt idx="1462">
                  <c:v>29.21</c:v>
                </c:pt>
                <c:pt idx="1463">
                  <c:v>29.2</c:v>
                </c:pt>
                <c:pt idx="1464">
                  <c:v>29.2</c:v>
                </c:pt>
                <c:pt idx="1465">
                  <c:v>29.19</c:v>
                </c:pt>
                <c:pt idx="1466">
                  <c:v>29.18</c:v>
                </c:pt>
                <c:pt idx="1467">
                  <c:v>29.18</c:v>
                </c:pt>
                <c:pt idx="1468">
                  <c:v>29.18</c:v>
                </c:pt>
                <c:pt idx="1469">
                  <c:v>29.15</c:v>
                </c:pt>
                <c:pt idx="1470">
                  <c:v>29.12</c:v>
                </c:pt>
                <c:pt idx="1471">
                  <c:v>29.11</c:v>
                </c:pt>
                <c:pt idx="1472">
                  <c:v>29.08</c:v>
                </c:pt>
                <c:pt idx="1473">
                  <c:v>29.07</c:v>
                </c:pt>
                <c:pt idx="1474">
                  <c:v>29.05</c:v>
                </c:pt>
                <c:pt idx="1475">
                  <c:v>29.04</c:v>
                </c:pt>
                <c:pt idx="1476">
                  <c:v>29.03</c:v>
                </c:pt>
                <c:pt idx="1477">
                  <c:v>29.02</c:v>
                </c:pt>
                <c:pt idx="1478">
                  <c:v>29.02</c:v>
                </c:pt>
                <c:pt idx="1479">
                  <c:v>29.01</c:v>
                </c:pt>
                <c:pt idx="1480">
                  <c:v>29.01</c:v>
                </c:pt>
                <c:pt idx="1481">
                  <c:v>28.99</c:v>
                </c:pt>
                <c:pt idx="1482">
                  <c:v>28.98</c:v>
                </c:pt>
                <c:pt idx="1483">
                  <c:v>28.96</c:v>
                </c:pt>
                <c:pt idx="1484">
                  <c:v>28.96</c:v>
                </c:pt>
                <c:pt idx="1485">
                  <c:v>28.94</c:v>
                </c:pt>
                <c:pt idx="1486">
                  <c:v>28.94</c:v>
                </c:pt>
                <c:pt idx="1487">
                  <c:v>28.92</c:v>
                </c:pt>
                <c:pt idx="1488">
                  <c:v>28.92</c:v>
                </c:pt>
                <c:pt idx="1489">
                  <c:v>28.91</c:v>
                </c:pt>
                <c:pt idx="1490">
                  <c:v>28.9</c:v>
                </c:pt>
                <c:pt idx="1491">
                  <c:v>28.89</c:v>
                </c:pt>
                <c:pt idx="1492">
                  <c:v>28.88</c:v>
                </c:pt>
                <c:pt idx="1493">
                  <c:v>28.86</c:v>
                </c:pt>
                <c:pt idx="1494">
                  <c:v>28.86</c:v>
                </c:pt>
                <c:pt idx="1495">
                  <c:v>28.84</c:v>
                </c:pt>
                <c:pt idx="1496">
                  <c:v>28.8</c:v>
                </c:pt>
                <c:pt idx="1497">
                  <c:v>28.8</c:v>
                </c:pt>
                <c:pt idx="1498">
                  <c:v>28.79</c:v>
                </c:pt>
                <c:pt idx="1499">
                  <c:v>28.78</c:v>
                </c:pt>
                <c:pt idx="1500">
                  <c:v>28.77</c:v>
                </c:pt>
                <c:pt idx="1501">
                  <c:v>28.77</c:v>
                </c:pt>
                <c:pt idx="1502">
                  <c:v>28.77</c:v>
                </c:pt>
                <c:pt idx="1503">
                  <c:v>28.75</c:v>
                </c:pt>
                <c:pt idx="1504">
                  <c:v>28.75</c:v>
                </c:pt>
                <c:pt idx="1505">
                  <c:v>28.74</c:v>
                </c:pt>
                <c:pt idx="1506">
                  <c:v>28.74</c:v>
                </c:pt>
                <c:pt idx="1507">
                  <c:v>28.72</c:v>
                </c:pt>
                <c:pt idx="1508">
                  <c:v>28.71</c:v>
                </c:pt>
                <c:pt idx="1509">
                  <c:v>28.71</c:v>
                </c:pt>
                <c:pt idx="1510">
                  <c:v>28.71</c:v>
                </c:pt>
                <c:pt idx="1511">
                  <c:v>28.7</c:v>
                </c:pt>
                <c:pt idx="1512">
                  <c:v>28.69</c:v>
                </c:pt>
                <c:pt idx="1513">
                  <c:v>28.67</c:v>
                </c:pt>
                <c:pt idx="1514">
                  <c:v>28.66</c:v>
                </c:pt>
                <c:pt idx="1515">
                  <c:v>28.66</c:v>
                </c:pt>
                <c:pt idx="1516">
                  <c:v>28.65</c:v>
                </c:pt>
                <c:pt idx="1517">
                  <c:v>28.65</c:v>
                </c:pt>
                <c:pt idx="1518">
                  <c:v>28.65</c:v>
                </c:pt>
                <c:pt idx="1519">
                  <c:v>28.63</c:v>
                </c:pt>
                <c:pt idx="1520">
                  <c:v>28.63</c:v>
                </c:pt>
                <c:pt idx="1521">
                  <c:v>28.6</c:v>
                </c:pt>
                <c:pt idx="1522">
                  <c:v>28.6</c:v>
                </c:pt>
                <c:pt idx="1523">
                  <c:v>28.58</c:v>
                </c:pt>
                <c:pt idx="1524">
                  <c:v>28.58</c:v>
                </c:pt>
                <c:pt idx="1525">
                  <c:v>28.58</c:v>
                </c:pt>
                <c:pt idx="1526">
                  <c:v>28.57</c:v>
                </c:pt>
                <c:pt idx="1527">
                  <c:v>28.55</c:v>
                </c:pt>
                <c:pt idx="1528">
                  <c:v>28.55</c:v>
                </c:pt>
                <c:pt idx="1529">
                  <c:v>28.51</c:v>
                </c:pt>
                <c:pt idx="1530">
                  <c:v>28.5</c:v>
                </c:pt>
                <c:pt idx="1531">
                  <c:v>28.49</c:v>
                </c:pt>
                <c:pt idx="1532">
                  <c:v>28.49</c:v>
                </c:pt>
                <c:pt idx="1533">
                  <c:v>28.48</c:v>
                </c:pt>
                <c:pt idx="1534">
                  <c:v>28.48</c:v>
                </c:pt>
                <c:pt idx="1535">
                  <c:v>28.47</c:v>
                </c:pt>
                <c:pt idx="1536">
                  <c:v>28.47</c:v>
                </c:pt>
                <c:pt idx="1537">
                  <c:v>28.46</c:v>
                </c:pt>
                <c:pt idx="1538">
                  <c:v>28.46</c:v>
                </c:pt>
                <c:pt idx="1539">
                  <c:v>28.43</c:v>
                </c:pt>
                <c:pt idx="1540">
                  <c:v>28.42</c:v>
                </c:pt>
                <c:pt idx="1541">
                  <c:v>28.41</c:v>
                </c:pt>
                <c:pt idx="1542">
                  <c:v>28.41</c:v>
                </c:pt>
                <c:pt idx="1543">
                  <c:v>28.39</c:v>
                </c:pt>
                <c:pt idx="1544">
                  <c:v>28.38</c:v>
                </c:pt>
                <c:pt idx="1545">
                  <c:v>28.37</c:v>
                </c:pt>
                <c:pt idx="1546">
                  <c:v>28.37</c:v>
                </c:pt>
                <c:pt idx="1547">
                  <c:v>28.34</c:v>
                </c:pt>
                <c:pt idx="1548">
                  <c:v>28.34</c:v>
                </c:pt>
                <c:pt idx="1549">
                  <c:v>28.32</c:v>
                </c:pt>
                <c:pt idx="1550">
                  <c:v>28.3</c:v>
                </c:pt>
                <c:pt idx="1551">
                  <c:v>28.28</c:v>
                </c:pt>
                <c:pt idx="1552">
                  <c:v>28.26</c:v>
                </c:pt>
                <c:pt idx="1553">
                  <c:v>28.25</c:v>
                </c:pt>
                <c:pt idx="1554">
                  <c:v>28.25</c:v>
                </c:pt>
                <c:pt idx="1555">
                  <c:v>28.25</c:v>
                </c:pt>
                <c:pt idx="1556">
                  <c:v>28.24</c:v>
                </c:pt>
                <c:pt idx="1557">
                  <c:v>28.24</c:v>
                </c:pt>
                <c:pt idx="1558">
                  <c:v>28.23</c:v>
                </c:pt>
                <c:pt idx="1559">
                  <c:v>28.23</c:v>
                </c:pt>
                <c:pt idx="1560">
                  <c:v>28.23</c:v>
                </c:pt>
                <c:pt idx="1561">
                  <c:v>28.21</c:v>
                </c:pt>
                <c:pt idx="1562">
                  <c:v>28.2</c:v>
                </c:pt>
                <c:pt idx="1563">
                  <c:v>28.2</c:v>
                </c:pt>
                <c:pt idx="1564">
                  <c:v>28.18</c:v>
                </c:pt>
                <c:pt idx="1565">
                  <c:v>28.16</c:v>
                </c:pt>
                <c:pt idx="1566">
                  <c:v>28.15</c:v>
                </c:pt>
                <c:pt idx="1567">
                  <c:v>28.15</c:v>
                </c:pt>
                <c:pt idx="1568">
                  <c:v>28.14</c:v>
                </c:pt>
                <c:pt idx="1569">
                  <c:v>28.12</c:v>
                </c:pt>
                <c:pt idx="1570">
                  <c:v>28.12</c:v>
                </c:pt>
                <c:pt idx="1571">
                  <c:v>28.11</c:v>
                </c:pt>
                <c:pt idx="1572">
                  <c:v>28.11</c:v>
                </c:pt>
                <c:pt idx="1573">
                  <c:v>28.11</c:v>
                </c:pt>
                <c:pt idx="1574">
                  <c:v>28.07</c:v>
                </c:pt>
                <c:pt idx="1575">
                  <c:v>28.07</c:v>
                </c:pt>
                <c:pt idx="1576">
                  <c:v>28.06</c:v>
                </c:pt>
                <c:pt idx="1577">
                  <c:v>28.04</c:v>
                </c:pt>
                <c:pt idx="1578">
                  <c:v>28.04</c:v>
                </c:pt>
                <c:pt idx="1579">
                  <c:v>28.03</c:v>
                </c:pt>
                <c:pt idx="1580">
                  <c:v>28</c:v>
                </c:pt>
                <c:pt idx="1581">
                  <c:v>27.99</c:v>
                </c:pt>
                <c:pt idx="1582">
                  <c:v>27.99</c:v>
                </c:pt>
                <c:pt idx="1583">
                  <c:v>27.98</c:v>
                </c:pt>
                <c:pt idx="1584">
                  <c:v>27.97</c:v>
                </c:pt>
                <c:pt idx="1585">
                  <c:v>27.94</c:v>
                </c:pt>
                <c:pt idx="1586">
                  <c:v>27.94</c:v>
                </c:pt>
                <c:pt idx="1587">
                  <c:v>27.91</c:v>
                </c:pt>
                <c:pt idx="1588">
                  <c:v>27.9</c:v>
                </c:pt>
                <c:pt idx="1589">
                  <c:v>27.89</c:v>
                </c:pt>
                <c:pt idx="1590">
                  <c:v>27.88</c:v>
                </c:pt>
                <c:pt idx="1591">
                  <c:v>27.87</c:v>
                </c:pt>
                <c:pt idx="1592">
                  <c:v>27.87</c:v>
                </c:pt>
                <c:pt idx="1593">
                  <c:v>27.84</c:v>
                </c:pt>
                <c:pt idx="1594">
                  <c:v>27.83</c:v>
                </c:pt>
                <c:pt idx="1595">
                  <c:v>27.82</c:v>
                </c:pt>
                <c:pt idx="1596">
                  <c:v>27.82</c:v>
                </c:pt>
                <c:pt idx="1597">
                  <c:v>27.8</c:v>
                </c:pt>
                <c:pt idx="1598">
                  <c:v>27.78</c:v>
                </c:pt>
                <c:pt idx="1599">
                  <c:v>27.78</c:v>
                </c:pt>
                <c:pt idx="1600">
                  <c:v>27.76</c:v>
                </c:pt>
                <c:pt idx="1601">
                  <c:v>27.74</c:v>
                </c:pt>
                <c:pt idx="1602">
                  <c:v>27.74</c:v>
                </c:pt>
                <c:pt idx="1603">
                  <c:v>27.74</c:v>
                </c:pt>
                <c:pt idx="1604">
                  <c:v>27.72</c:v>
                </c:pt>
                <c:pt idx="1605">
                  <c:v>27.7</c:v>
                </c:pt>
                <c:pt idx="1606">
                  <c:v>27.7</c:v>
                </c:pt>
                <c:pt idx="1607">
                  <c:v>27.67</c:v>
                </c:pt>
                <c:pt idx="1608">
                  <c:v>27.64</c:v>
                </c:pt>
                <c:pt idx="1609">
                  <c:v>27.59</c:v>
                </c:pt>
                <c:pt idx="1610">
                  <c:v>27.58</c:v>
                </c:pt>
                <c:pt idx="1611">
                  <c:v>27.57</c:v>
                </c:pt>
                <c:pt idx="1612">
                  <c:v>27.57</c:v>
                </c:pt>
                <c:pt idx="1613">
                  <c:v>27.56</c:v>
                </c:pt>
                <c:pt idx="1614">
                  <c:v>27.56</c:v>
                </c:pt>
                <c:pt idx="1615">
                  <c:v>27.54</c:v>
                </c:pt>
                <c:pt idx="1616">
                  <c:v>27.53</c:v>
                </c:pt>
                <c:pt idx="1617">
                  <c:v>27.53</c:v>
                </c:pt>
                <c:pt idx="1618">
                  <c:v>27.52</c:v>
                </c:pt>
                <c:pt idx="1619">
                  <c:v>27.51</c:v>
                </c:pt>
                <c:pt idx="1620">
                  <c:v>27.5</c:v>
                </c:pt>
                <c:pt idx="1621">
                  <c:v>27.5</c:v>
                </c:pt>
                <c:pt idx="1622">
                  <c:v>27.49</c:v>
                </c:pt>
                <c:pt idx="1623">
                  <c:v>27.48</c:v>
                </c:pt>
                <c:pt idx="1624">
                  <c:v>27.45</c:v>
                </c:pt>
                <c:pt idx="1625">
                  <c:v>27.43</c:v>
                </c:pt>
                <c:pt idx="1626">
                  <c:v>27.43</c:v>
                </c:pt>
                <c:pt idx="1627">
                  <c:v>27.43</c:v>
                </c:pt>
                <c:pt idx="1628">
                  <c:v>27.41</c:v>
                </c:pt>
                <c:pt idx="1629">
                  <c:v>27.4</c:v>
                </c:pt>
                <c:pt idx="1630">
                  <c:v>27.4</c:v>
                </c:pt>
                <c:pt idx="1631">
                  <c:v>27.38</c:v>
                </c:pt>
                <c:pt idx="1632">
                  <c:v>27.35</c:v>
                </c:pt>
                <c:pt idx="1633">
                  <c:v>27.34</c:v>
                </c:pt>
                <c:pt idx="1634">
                  <c:v>27.32</c:v>
                </c:pt>
                <c:pt idx="1635">
                  <c:v>27.32</c:v>
                </c:pt>
                <c:pt idx="1636">
                  <c:v>27.31</c:v>
                </c:pt>
                <c:pt idx="1637">
                  <c:v>27.3</c:v>
                </c:pt>
                <c:pt idx="1638">
                  <c:v>27.3</c:v>
                </c:pt>
                <c:pt idx="1639">
                  <c:v>27.29</c:v>
                </c:pt>
                <c:pt idx="1640">
                  <c:v>27.29</c:v>
                </c:pt>
                <c:pt idx="1641">
                  <c:v>27.27</c:v>
                </c:pt>
                <c:pt idx="1642">
                  <c:v>27.27</c:v>
                </c:pt>
                <c:pt idx="1643">
                  <c:v>27.27</c:v>
                </c:pt>
                <c:pt idx="1644">
                  <c:v>27.27</c:v>
                </c:pt>
                <c:pt idx="1645">
                  <c:v>27.24</c:v>
                </c:pt>
                <c:pt idx="1646">
                  <c:v>27.24</c:v>
                </c:pt>
                <c:pt idx="1647">
                  <c:v>27.22</c:v>
                </c:pt>
                <c:pt idx="1648">
                  <c:v>27.21</c:v>
                </c:pt>
                <c:pt idx="1649">
                  <c:v>27.2</c:v>
                </c:pt>
                <c:pt idx="1650">
                  <c:v>27.19</c:v>
                </c:pt>
                <c:pt idx="1651">
                  <c:v>27.17</c:v>
                </c:pt>
                <c:pt idx="1652">
                  <c:v>27.16</c:v>
                </c:pt>
                <c:pt idx="1653">
                  <c:v>27.16</c:v>
                </c:pt>
                <c:pt idx="1654">
                  <c:v>27.15</c:v>
                </c:pt>
                <c:pt idx="1655">
                  <c:v>27.14</c:v>
                </c:pt>
                <c:pt idx="1656">
                  <c:v>27.1</c:v>
                </c:pt>
                <c:pt idx="1657">
                  <c:v>27.1</c:v>
                </c:pt>
                <c:pt idx="1658">
                  <c:v>27.08</c:v>
                </c:pt>
                <c:pt idx="1659">
                  <c:v>27.04</c:v>
                </c:pt>
                <c:pt idx="1660">
                  <c:v>27.03</c:v>
                </c:pt>
                <c:pt idx="1661">
                  <c:v>27.03</c:v>
                </c:pt>
                <c:pt idx="1662">
                  <c:v>27.01</c:v>
                </c:pt>
                <c:pt idx="1663">
                  <c:v>27</c:v>
                </c:pt>
                <c:pt idx="1664">
                  <c:v>26.97</c:v>
                </c:pt>
                <c:pt idx="1665">
                  <c:v>26.95</c:v>
                </c:pt>
                <c:pt idx="1666">
                  <c:v>26.94</c:v>
                </c:pt>
                <c:pt idx="1667">
                  <c:v>26.94</c:v>
                </c:pt>
                <c:pt idx="1668">
                  <c:v>26.94</c:v>
                </c:pt>
                <c:pt idx="1669">
                  <c:v>26.92</c:v>
                </c:pt>
                <c:pt idx="1670">
                  <c:v>26.92</c:v>
                </c:pt>
                <c:pt idx="1671">
                  <c:v>26.91</c:v>
                </c:pt>
                <c:pt idx="1672">
                  <c:v>26.9</c:v>
                </c:pt>
                <c:pt idx="1673">
                  <c:v>26.9</c:v>
                </c:pt>
                <c:pt idx="1674">
                  <c:v>26.89</c:v>
                </c:pt>
                <c:pt idx="1675">
                  <c:v>26.88</c:v>
                </c:pt>
                <c:pt idx="1676">
                  <c:v>26.87</c:v>
                </c:pt>
                <c:pt idx="1677">
                  <c:v>26.83</c:v>
                </c:pt>
                <c:pt idx="1678">
                  <c:v>26.83</c:v>
                </c:pt>
                <c:pt idx="1679">
                  <c:v>26.82</c:v>
                </c:pt>
                <c:pt idx="1680">
                  <c:v>26.81</c:v>
                </c:pt>
                <c:pt idx="1681">
                  <c:v>26.8</c:v>
                </c:pt>
                <c:pt idx="1682">
                  <c:v>26.79</c:v>
                </c:pt>
                <c:pt idx="1683">
                  <c:v>26.79</c:v>
                </c:pt>
                <c:pt idx="1684">
                  <c:v>26.76</c:v>
                </c:pt>
                <c:pt idx="1685">
                  <c:v>26.74</c:v>
                </c:pt>
                <c:pt idx="1686">
                  <c:v>26.74</c:v>
                </c:pt>
                <c:pt idx="1687">
                  <c:v>26.73</c:v>
                </c:pt>
                <c:pt idx="1688">
                  <c:v>26.73</c:v>
                </c:pt>
                <c:pt idx="1689">
                  <c:v>26.73</c:v>
                </c:pt>
                <c:pt idx="1690">
                  <c:v>26.73</c:v>
                </c:pt>
                <c:pt idx="1691">
                  <c:v>26.72</c:v>
                </c:pt>
                <c:pt idx="1692">
                  <c:v>26.72</c:v>
                </c:pt>
                <c:pt idx="1693">
                  <c:v>26.72</c:v>
                </c:pt>
                <c:pt idx="1694">
                  <c:v>26.7</c:v>
                </c:pt>
                <c:pt idx="1695">
                  <c:v>26.69</c:v>
                </c:pt>
                <c:pt idx="1696">
                  <c:v>26.67</c:v>
                </c:pt>
                <c:pt idx="1697">
                  <c:v>26.67</c:v>
                </c:pt>
                <c:pt idx="1698">
                  <c:v>26.66</c:v>
                </c:pt>
                <c:pt idx="1699">
                  <c:v>26.66</c:v>
                </c:pt>
                <c:pt idx="1700">
                  <c:v>26.66</c:v>
                </c:pt>
                <c:pt idx="1701">
                  <c:v>26.64</c:v>
                </c:pt>
                <c:pt idx="1702">
                  <c:v>26.63</c:v>
                </c:pt>
                <c:pt idx="1703">
                  <c:v>26.57</c:v>
                </c:pt>
                <c:pt idx="1704">
                  <c:v>26.56</c:v>
                </c:pt>
                <c:pt idx="1705">
                  <c:v>26.56</c:v>
                </c:pt>
                <c:pt idx="1706">
                  <c:v>26.55</c:v>
                </c:pt>
                <c:pt idx="1707">
                  <c:v>26.53</c:v>
                </c:pt>
                <c:pt idx="1708">
                  <c:v>26.52</c:v>
                </c:pt>
                <c:pt idx="1709">
                  <c:v>26.49</c:v>
                </c:pt>
                <c:pt idx="1710">
                  <c:v>26.49</c:v>
                </c:pt>
                <c:pt idx="1711">
                  <c:v>26.47</c:v>
                </c:pt>
                <c:pt idx="1712">
                  <c:v>26.47</c:v>
                </c:pt>
                <c:pt idx="1713">
                  <c:v>26.47</c:v>
                </c:pt>
                <c:pt idx="1714">
                  <c:v>26.46</c:v>
                </c:pt>
                <c:pt idx="1715">
                  <c:v>26.46</c:v>
                </c:pt>
                <c:pt idx="1716">
                  <c:v>26.45</c:v>
                </c:pt>
                <c:pt idx="1717">
                  <c:v>26.41</c:v>
                </c:pt>
                <c:pt idx="1718">
                  <c:v>26.38</c:v>
                </c:pt>
                <c:pt idx="1719">
                  <c:v>26.37</c:v>
                </c:pt>
                <c:pt idx="1720">
                  <c:v>26.36</c:v>
                </c:pt>
                <c:pt idx="1721">
                  <c:v>26.36</c:v>
                </c:pt>
                <c:pt idx="1722">
                  <c:v>26.36</c:v>
                </c:pt>
                <c:pt idx="1723">
                  <c:v>26.35</c:v>
                </c:pt>
                <c:pt idx="1724">
                  <c:v>26.34</c:v>
                </c:pt>
                <c:pt idx="1725">
                  <c:v>26.34</c:v>
                </c:pt>
                <c:pt idx="1726">
                  <c:v>26.34</c:v>
                </c:pt>
                <c:pt idx="1727">
                  <c:v>26.33</c:v>
                </c:pt>
                <c:pt idx="1728">
                  <c:v>26.31</c:v>
                </c:pt>
                <c:pt idx="1729">
                  <c:v>26.31</c:v>
                </c:pt>
                <c:pt idx="1730">
                  <c:v>26.3</c:v>
                </c:pt>
                <c:pt idx="1731">
                  <c:v>26.28</c:v>
                </c:pt>
                <c:pt idx="1732">
                  <c:v>26.27</c:v>
                </c:pt>
                <c:pt idx="1733">
                  <c:v>26.27</c:v>
                </c:pt>
                <c:pt idx="1734">
                  <c:v>26.27</c:v>
                </c:pt>
                <c:pt idx="1735">
                  <c:v>26.24</c:v>
                </c:pt>
                <c:pt idx="1736">
                  <c:v>26.24</c:v>
                </c:pt>
                <c:pt idx="1737">
                  <c:v>26.23</c:v>
                </c:pt>
                <c:pt idx="1738">
                  <c:v>26.22</c:v>
                </c:pt>
                <c:pt idx="1739">
                  <c:v>26.21</c:v>
                </c:pt>
                <c:pt idx="1740">
                  <c:v>26.21</c:v>
                </c:pt>
                <c:pt idx="1741">
                  <c:v>26.19</c:v>
                </c:pt>
                <c:pt idx="1742">
                  <c:v>26.19</c:v>
                </c:pt>
                <c:pt idx="1743">
                  <c:v>26.18</c:v>
                </c:pt>
                <c:pt idx="1744">
                  <c:v>26.18</c:v>
                </c:pt>
                <c:pt idx="1745">
                  <c:v>26.16</c:v>
                </c:pt>
                <c:pt idx="1746">
                  <c:v>26.14</c:v>
                </c:pt>
                <c:pt idx="1747">
                  <c:v>26.12</c:v>
                </c:pt>
                <c:pt idx="1748">
                  <c:v>26.11</c:v>
                </c:pt>
                <c:pt idx="1749">
                  <c:v>26.1</c:v>
                </c:pt>
                <c:pt idx="1750">
                  <c:v>26.1</c:v>
                </c:pt>
                <c:pt idx="1751">
                  <c:v>26.09</c:v>
                </c:pt>
                <c:pt idx="1752">
                  <c:v>26.08</c:v>
                </c:pt>
                <c:pt idx="1753">
                  <c:v>26.07</c:v>
                </c:pt>
                <c:pt idx="1754">
                  <c:v>26.07</c:v>
                </c:pt>
                <c:pt idx="1755">
                  <c:v>26.05</c:v>
                </c:pt>
                <c:pt idx="1756">
                  <c:v>26.03</c:v>
                </c:pt>
                <c:pt idx="1757">
                  <c:v>26.03</c:v>
                </c:pt>
                <c:pt idx="1758">
                  <c:v>26</c:v>
                </c:pt>
                <c:pt idx="1759">
                  <c:v>25.99</c:v>
                </c:pt>
                <c:pt idx="1760">
                  <c:v>25.99</c:v>
                </c:pt>
                <c:pt idx="1761">
                  <c:v>25.99</c:v>
                </c:pt>
                <c:pt idx="1762">
                  <c:v>25.98</c:v>
                </c:pt>
                <c:pt idx="1763">
                  <c:v>25.97</c:v>
                </c:pt>
                <c:pt idx="1764">
                  <c:v>25.97</c:v>
                </c:pt>
                <c:pt idx="1765">
                  <c:v>25.95</c:v>
                </c:pt>
                <c:pt idx="1766">
                  <c:v>25.93</c:v>
                </c:pt>
                <c:pt idx="1767">
                  <c:v>25.92</c:v>
                </c:pt>
                <c:pt idx="1768">
                  <c:v>25.91</c:v>
                </c:pt>
                <c:pt idx="1769">
                  <c:v>25.9</c:v>
                </c:pt>
                <c:pt idx="1770">
                  <c:v>25.89</c:v>
                </c:pt>
                <c:pt idx="1771">
                  <c:v>25.89</c:v>
                </c:pt>
                <c:pt idx="1772">
                  <c:v>25.88</c:v>
                </c:pt>
                <c:pt idx="1773">
                  <c:v>25.86</c:v>
                </c:pt>
                <c:pt idx="1774">
                  <c:v>25.81</c:v>
                </c:pt>
                <c:pt idx="1775">
                  <c:v>25.81</c:v>
                </c:pt>
                <c:pt idx="1776">
                  <c:v>25.8</c:v>
                </c:pt>
                <c:pt idx="1777">
                  <c:v>25.8</c:v>
                </c:pt>
                <c:pt idx="1778">
                  <c:v>25.8</c:v>
                </c:pt>
                <c:pt idx="1779">
                  <c:v>25.79</c:v>
                </c:pt>
                <c:pt idx="1780">
                  <c:v>25.79</c:v>
                </c:pt>
                <c:pt idx="1781">
                  <c:v>25.77</c:v>
                </c:pt>
                <c:pt idx="1782">
                  <c:v>25.77</c:v>
                </c:pt>
                <c:pt idx="1783">
                  <c:v>25.73</c:v>
                </c:pt>
                <c:pt idx="1784">
                  <c:v>25.71</c:v>
                </c:pt>
                <c:pt idx="1785">
                  <c:v>25.7</c:v>
                </c:pt>
                <c:pt idx="1786">
                  <c:v>25.69</c:v>
                </c:pt>
                <c:pt idx="1787">
                  <c:v>25.69</c:v>
                </c:pt>
                <c:pt idx="1788">
                  <c:v>25.66</c:v>
                </c:pt>
                <c:pt idx="1789">
                  <c:v>25.65</c:v>
                </c:pt>
                <c:pt idx="1790">
                  <c:v>25.65</c:v>
                </c:pt>
                <c:pt idx="1791">
                  <c:v>25.63</c:v>
                </c:pt>
                <c:pt idx="1792">
                  <c:v>25.63</c:v>
                </c:pt>
                <c:pt idx="1793">
                  <c:v>25.59</c:v>
                </c:pt>
                <c:pt idx="1794">
                  <c:v>25.59</c:v>
                </c:pt>
                <c:pt idx="1795">
                  <c:v>25.58</c:v>
                </c:pt>
                <c:pt idx="1796">
                  <c:v>25.57</c:v>
                </c:pt>
                <c:pt idx="1797">
                  <c:v>25.56</c:v>
                </c:pt>
                <c:pt idx="1798">
                  <c:v>25.55</c:v>
                </c:pt>
                <c:pt idx="1799">
                  <c:v>25.55</c:v>
                </c:pt>
                <c:pt idx="1800">
                  <c:v>25.54</c:v>
                </c:pt>
                <c:pt idx="1801">
                  <c:v>25.54</c:v>
                </c:pt>
                <c:pt idx="1802">
                  <c:v>25.53</c:v>
                </c:pt>
                <c:pt idx="1803">
                  <c:v>25.51</c:v>
                </c:pt>
                <c:pt idx="1804">
                  <c:v>25.5</c:v>
                </c:pt>
                <c:pt idx="1805">
                  <c:v>25.5</c:v>
                </c:pt>
                <c:pt idx="1806">
                  <c:v>25.48</c:v>
                </c:pt>
                <c:pt idx="1807">
                  <c:v>25.47</c:v>
                </c:pt>
                <c:pt idx="1808">
                  <c:v>25.47</c:v>
                </c:pt>
                <c:pt idx="1809">
                  <c:v>25.46</c:v>
                </c:pt>
                <c:pt idx="1810">
                  <c:v>25.45</c:v>
                </c:pt>
                <c:pt idx="1811">
                  <c:v>25.44</c:v>
                </c:pt>
                <c:pt idx="1812">
                  <c:v>25.43</c:v>
                </c:pt>
                <c:pt idx="1813">
                  <c:v>25.42</c:v>
                </c:pt>
                <c:pt idx="1814">
                  <c:v>25.42</c:v>
                </c:pt>
                <c:pt idx="1815">
                  <c:v>25.4</c:v>
                </c:pt>
                <c:pt idx="1816">
                  <c:v>25.37</c:v>
                </c:pt>
                <c:pt idx="1817">
                  <c:v>25.36</c:v>
                </c:pt>
                <c:pt idx="1818">
                  <c:v>25.36</c:v>
                </c:pt>
                <c:pt idx="1819">
                  <c:v>25.36</c:v>
                </c:pt>
                <c:pt idx="1820">
                  <c:v>25.35</c:v>
                </c:pt>
                <c:pt idx="1821">
                  <c:v>25.34</c:v>
                </c:pt>
                <c:pt idx="1822">
                  <c:v>25.32</c:v>
                </c:pt>
                <c:pt idx="1823">
                  <c:v>25.32</c:v>
                </c:pt>
                <c:pt idx="1824">
                  <c:v>25.3</c:v>
                </c:pt>
                <c:pt idx="1825">
                  <c:v>25.28</c:v>
                </c:pt>
                <c:pt idx="1826">
                  <c:v>25.28</c:v>
                </c:pt>
                <c:pt idx="1827">
                  <c:v>25.28</c:v>
                </c:pt>
                <c:pt idx="1828">
                  <c:v>25.27</c:v>
                </c:pt>
                <c:pt idx="1829">
                  <c:v>25.26</c:v>
                </c:pt>
                <c:pt idx="1830">
                  <c:v>25.25</c:v>
                </c:pt>
                <c:pt idx="1831">
                  <c:v>25.25</c:v>
                </c:pt>
                <c:pt idx="1832">
                  <c:v>25.22</c:v>
                </c:pt>
                <c:pt idx="1833">
                  <c:v>25.2</c:v>
                </c:pt>
                <c:pt idx="1834">
                  <c:v>25.2</c:v>
                </c:pt>
                <c:pt idx="1835">
                  <c:v>25.19</c:v>
                </c:pt>
                <c:pt idx="1836">
                  <c:v>25.18</c:v>
                </c:pt>
                <c:pt idx="1837">
                  <c:v>25.18</c:v>
                </c:pt>
                <c:pt idx="1838">
                  <c:v>25.18</c:v>
                </c:pt>
                <c:pt idx="1839">
                  <c:v>25.18</c:v>
                </c:pt>
                <c:pt idx="1840">
                  <c:v>25.17</c:v>
                </c:pt>
                <c:pt idx="1841">
                  <c:v>25.17</c:v>
                </c:pt>
                <c:pt idx="1842">
                  <c:v>25.14</c:v>
                </c:pt>
                <c:pt idx="1843">
                  <c:v>25.14</c:v>
                </c:pt>
                <c:pt idx="1844">
                  <c:v>25.08</c:v>
                </c:pt>
                <c:pt idx="1845">
                  <c:v>25.05</c:v>
                </c:pt>
                <c:pt idx="1846">
                  <c:v>25.05</c:v>
                </c:pt>
                <c:pt idx="1847">
                  <c:v>25.04</c:v>
                </c:pt>
                <c:pt idx="1848">
                  <c:v>25.02</c:v>
                </c:pt>
                <c:pt idx="1849">
                  <c:v>25.01</c:v>
                </c:pt>
                <c:pt idx="1850">
                  <c:v>25</c:v>
                </c:pt>
                <c:pt idx="1851">
                  <c:v>25</c:v>
                </c:pt>
                <c:pt idx="1852">
                  <c:v>24.98</c:v>
                </c:pt>
                <c:pt idx="1853">
                  <c:v>24.97</c:v>
                </c:pt>
                <c:pt idx="1854">
                  <c:v>24.97</c:v>
                </c:pt>
                <c:pt idx="1855">
                  <c:v>24.96</c:v>
                </c:pt>
                <c:pt idx="1856">
                  <c:v>24.94</c:v>
                </c:pt>
                <c:pt idx="1857">
                  <c:v>24.93</c:v>
                </c:pt>
                <c:pt idx="1858">
                  <c:v>24.93</c:v>
                </c:pt>
                <c:pt idx="1859">
                  <c:v>24.92</c:v>
                </c:pt>
                <c:pt idx="1860">
                  <c:v>24.91</c:v>
                </c:pt>
                <c:pt idx="1861">
                  <c:v>24.9</c:v>
                </c:pt>
                <c:pt idx="1862">
                  <c:v>24.88</c:v>
                </c:pt>
                <c:pt idx="1863">
                  <c:v>24.88</c:v>
                </c:pt>
                <c:pt idx="1864">
                  <c:v>24.88</c:v>
                </c:pt>
                <c:pt idx="1865">
                  <c:v>24.83</c:v>
                </c:pt>
                <c:pt idx="1866">
                  <c:v>24.8</c:v>
                </c:pt>
                <c:pt idx="1867">
                  <c:v>24.8</c:v>
                </c:pt>
                <c:pt idx="1868">
                  <c:v>24.79</c:v>
                </c:pt>
                <c:pt idx="1869">
                  <c:v>24.79</c:v>
                </c:pt>
                <c:pt idx="1870">
                  <c:v>24.77</c:v>
                </c:pt>
                <c:pt idx="1871">
                  <c:v>24.76</c:v>
                </c:pt>
                <c:pt idx="1872">
                  <c:v>24.74</c:v>
                </c:pt>
                <c:pt idx="1873">
                  <c:v>24.74</c:v>
                </c:pt>
                <c:pt idx="1874">
                  <c:v>24.73</c:v>
                </c:pt>
                <c:pt idx="1875">
                  <c:v>24.71</c:v>
                </c:pt>
                <c:pt idx="1876">
                  <c:v>24.71</c:v>
                </c:pt>
                <c:pt idx="1877">
                  <c:v>24.7</c:v>
                </c:pt>
                <c:pt idx="1878">
                  <c:v>24.69</c:v>
                </c:pt>
                <c:pt idx="1879">
                  <c:v>24.67</c:v>
                </c:pt>
                <c:pt idx="1880">
                  <c:v>24.67</c:v>
                </c:pt>
                <c:pt idx="1881">
                  <c:v>24.65</c:v>
                </c:pt>
                <c:pt idx="1882">
                  <c:v>24.65</c:v>
                </c:pt>
                <c:pt idx="1883">
                  <c:v>24.64</c:v>
                </c:pt>
                <c:pt idx="1884">
                  <c:v>24.63</c:v>
                </c:pt>
                <c:pt idx="1885">
                  <c:v>24.61</c:v>
                </c:pt>
                <c:pt idx="1886">
                  <c:v>24.6</c:v>
                </c:pt>
                <c:pt idx="1887">
                  <c:v>24.57</c:v>
                </c:pt>
                <c:pt idx="1888">
                  <c:v>24.53</c:v>
                </c:pt>
                <c:pt idx="1889">
                  <c:v>24.52</c:v>
                </c:pt>
                <c:pt idx="1890">
                  <c:v>24.51</c:v>
                </c:pt>
                <c:pt idx="1891">
                  <c:v>24.49</c:v>
                </c:pt>
                <c:pt idx="1892">
                  <c:v>24.48</c:v>
                </c:pt>
                <c:pt idx="1893">
                  <c:v>24.46</c:v>
                </c:pt>
                <c:pt idx="1894">
                  <c:v>24.46</c:v>
                </c:pt>
                <c:pt idx="1895">
                  <c:v>24.46</c:v>
                </c:pt>
                <c:pt idx="1896">
                  <c:v>24.45</c:v>
                </c:pt>
                <c:pt idx="1897">
                  <c:v>24.45</c:v>
                </c:pt>
                <c:pt idx="1898">
                  <c:v>24.44</c:v>
                </c:pt>
                <c:pt idx="1899">
                  <c:v>24.44</c:v>
                </c:pt>
                <c:pt idx="1900">
                  <c:v>24.41</c:v>
                </c:pt>
                <c:pt idx="1901">
                  <c:v>24.4</c:v>
                </c:pt>
                <c:pt idx="1902">
                  <c:v>24.39</c:v>
                </c:pt>
                <c:pt idx="1903">
                  <c:v>24.39</c:v>
                </c:pt>
                <c:pt idx="1904">
                  <c:v>24.37</c:v>
                </c:pt>
                <c:pt idx="1905">
                  <c:v>24.37</c:v>
                </c:pt>
                <c:pt idx="1906">
                  <c:v>24.36</c:v>
                </c:pt>
                <c:pt idx="1907">
                  <c:v>24.35</c:v>
                </c:pt>
                <c:pt idx="1908">
                  <c:v>24.35</c:v>
                </c:pt>
                <c:pt idx="1909">
                  <c:v>24.35</c:v>
                </c:pt>
                <c:pt idx="1910">
                  <c:v>24.35</c:v>
                </c:pt>
                <c:pt idx="1911">
                  <c:v>24.35</c:v>
                </c:pt>
                <c:pt idx="1912">
                  <c:v>24.34</c:v>
                </c:pt>
                <c:pt idx="1913">
                  <c:v>24.32</c:v>
                </c:pt>
                <c:pt idx="1914">
                  <c:v>24.31</c:v>
                </c:pt>
                <c:pt idx="1915">
                  <c:v>24.31</c:v>
                </c:pt>
                <c:pt idx="1916">
                  <c:v>24.3</c:v>
                </c:pt>
                <c:pt idx="1917">
                  <c:v>24.29</c:v>
                </c:pt>
                <c:pt idx="1918">
                  <c:v>24.28</c:v>
                </c:pt>
                <c:pt idx="1919">
                  <c:v>24.28</c:v>
                </c:pt>
                <c:pt idx="1920">
                  <c:v>24.28</c:v>
                </c:pt>
                <c:pt idx="1921">
                  <c:v>24.27</c:v>
                </c:pt>
                <c:pt idx="1922">
                  <c:v>24.27</c:v>
                </c:pt>
                <c:pt idx="1923">
                  <c:v>24.25</c:v>
                </c:pt>
                <c:pt idx="1924">
                  <c:v>24.23</c:v>
                </c:pt>
                <c:pt idx="1925">
                  <c:v>24.23</c:v>
                </c:pt>
                <c:pt idx="1926">
                  <c:v>24.22</c:v>
                </c:pt>
                <c:pt idx="1927">
                  <c:v>24.22</c:v>
                </c:pt>
                <c:pt idx="1928">
                  <c:v>24.21</c:v>
                </c:pt>
                <c:pt idx="1929">
                  <c:v>24.2</c:v>
                </c:pt>
                <c:pt idx="1930">
                  <c:v>24.2</c:v>
                </c:pt>
                <c:pt idx="1931">
                  <c:v>24.19</c:v>
                </c:pt>
                <c:pt idx="1932">
                  <c:v>24.19</c:v>
                </c:pt>
                <c:pt idx="1933">
                  <c:v>24.17</c:v>
                </c:pt>
                <c:pt idx="1934">
                  <c:v>24.17</c:v>
                </c:pt>
                <c:pt idx="1935">
                  <c:v>24.16</c:v>
                </c:pt>
                <c:pt idx="1936">
                  <c:v>24.14</c:v>
                </c:pt>
                <c:pt idx="1937">
                  <c:v>24.11</c:v>
                </c:pt>
                <c:pt idx="1938">
                  <c:v>24.08</c:v>
                </c:pt>
                <c:pt idx="1939">
                  <c:v>24.07</c:v>
                </c:pt>
                <c:pt idx="1940">
                  <c:v>24.05</c:v>
                </c:pt>
                <c:pt idx="1941">
                  <c:v>24.05</c:v>
                </c:pt>
                <c:pt idx="1942">
                  <c:v>24.04</c:v>
                </c:pt>
                <c:pt idx="1943">
                  <c:v>24.03</c:v>
                </c:pt>
                <c:pt idx="1944">
                  <c:v>24.02</c:v>
                </c:pt>
                <c:pt idx="1945">
                  <c:v>23.99</c:v>
                </c:pt>
                <c:pt idx="1946">
                  <c:v>23.98</c:v>
                </c:pt>
                <c:pt idx="1947">
                  <c:v>23.96</c:v>
                </c:pt>
                <c:pt idx="1948">
                  <c:v>23.93</c:v>
                </c:pt>
                <c:pt idx="1949">
                  <c:v>23.92</c:v>
                </c:pt>
                <c:pt idx="1950">
                  <c:v>23.84</c:v>
                </c:pt>
                <c:pt idx="1951">
                  <c:v>23.82</c:v>
                </c:pt>
                <c:pt idx="1952">
                  <c:v>23.79</c:v>
                </c:pt>
                <c:pt idx="1953">
                  <c:v>23.78</c:v>
                </c:pt>
                <c:pt idx="1954">
                  <c:v>23.78</c:v>
                </c:pt>
                <c:pt idx="1955">
                  <c:v>23.78</c:v>
                </c:pt>
                <c:pt idx="1956">
                  <c:v>23.78</c:v>
                </c:pt>
                <c:pt idx="1957">
                  <c:v>23.77</c:v>
                </c:pt>
                <c:pt idx="1958">
                  <c:v>23.77</c:v>
                </c:pt>
                <c:pt idx="1959">
                  <c:v>23.77</c:v>
                </c:pt>
                <c:pt idx="1960">
                  <c:v>23.76</c:v>
                </c:pt>
                <c:pt idx="1961">
                  <c:v>23.76</c:v>
                </c:pt>
                <c:pt idx="1962">
                  <c:v>23.75</c:v>
                </c:pt>
                <c:pt idx="1963">
                  <c:v>23.75</c:v>
                </c:pt>
                <c:pt idx="1964">
                  <c:v>23.75</c:v>
                </c:pt>
                <c:pt idx="1965">
                  <c:v>23.74</c:v>
                </c:pt>
                <c:pt idx="1966">
                  <c:v>23.73</c:v>
                </c:pt>
                <c:pt idx="1967">
                  <c:v>23.73</c:v>
                </c:pt>
                <c:pt idx="1968">
                  <c:v>23.73</c:v>
                </c:pt>
                <c:pt idx="1969">
                  <c:v>23.72</c:v>
                </c:pt>
                <c:pt idx="1970">
                  <c:v>23.71</c:v>
                </c:pt>
                <c:pt idx="1971">
                  <c:v>23.71</c:v>
                </c:pt>
                <c:pt idx="1972">
                  <c:v>23.69</c:v>
                </c:pt>
                <c:pt idx="1973">
                  <c:v>23.68</c:v>
                </c:pt>
                <c:pt idx="1974">
                  <c:v>23.68</c:v>
                </c:pt>
                <c:pt idx="1975">
                  <c:v>23.67</c:v>
                </c:pt>
                <c:pt idx="1976">
                  <c:v>23.67</c:v>
                </c:pt>
                <c:pt idx="1977">
                  <c:v>23.67</c:v>
                </c:pt>
                <c:pt idx="1978">
                  <c:v>23.66</c:v>
                </c:pt>
                <c:pt idx="1979">
                  <c:v>23.65</c:v>
                </c:pt>
                <c:pt idx="1980">
                  <c:v>23.64</c:v>
                </c:pt>
                <c:pt idx="1981">
                  <c:v>23.64</c:v>
                </c:pt>
                <c:pt idx="1982">
                  <c:v>23.64</c:v>
                </c:pt>
                <c:pt idx="1983">
                  <c:v>23.64</c:v>
                </c:pt>
                <c:pt idx="1984">
                  <c:v>23.64</c:v>
                </c:pt>
                <c:pt idx="1985">
                  <c:v>23.64</c:v>
                </c:pt>
                <c:pt idx="1986">
                  <c:v>23.63</c:v>
                </c:pt>
                <c:pt idx="1987">
                  <c:v>23.63</c:v>
                </c:pt>
                <c:pt idx="1988">
                  <c:v>23.63</c:v>
                </c:pt>
                <c:pt idx="1989">
                  <c:v>23.62</c:v>
                </c:pt>
                <c:pt idx="1990">
                  <c:v>23.6</c:v>
                </c:pt>
                <c:pt idx="1991">
                  <c:v>23.6</c:v>
                </c:pt>
                <c:pt idx="1992">
                  <c:v>23.57</c:v>
                </c:pt>
                <c:pt idx="1993">
                  <c:v>23.57</c:v>
                </c:pt>
                <c:pt idx="1994">
                  <c:v>23.56</c:v>
                </c:pt>
                <c:pt idx="1995">
                  <c:v>23.56</c:v>
                </c:pt>
                <c:pt idx="1996">
                  <c:v>23.54</c:v>
                </c:pt>
                <c:pt idx="1997">
                  <c:v>23.51</c:v>
                </c:pt>
                <c:pt idx="1998">
                  <c:v>23.5</c:v>
                </c:pt>
                <c:pt idx="1999">
                  <c:v>23.49</c:v>
                </c:pt>
                <c:pt idx="2000">
                  <c:v>23.48</c:v>
                </c:pt>
                <c:pt idx="2001">
                  <c:v>23.46</c:v>
                </c:pt>
                <c:pt idx="2002">
                  <c:v>23.45</c:v>
                </c:pt>
                <c:pt idx="2003">
                  <c:v>23.45</c:v>
                </c:pt>
                <c:pt idx="2004">
                  <c:v>23.45</c:v>
                </c:pt>
                <c:pt idx="2005">
                  <c:v>23.44</c:v>
                </c:pt>
                <c:pt idx="2006">
                  <c:v>23.44</c:v>
                </c:pt>
                <c:pt idx="2007">
                  <c:v>23.42</c:v>
                </c:pt>
                <c:pt idx="2008">
                  <c:v>23.41</c:v>
                </c:pt>
                <c:pt idx="2009">
                  <c:v>23.35</c:v>
                </c:pt>
                <c:pt idx="2010">
                  <c:v>23.34</c:v>
                </c:pt>
                <c:pt idx="2011">
                  <c:v>23.34</c:v>
                </c:pt>
                <c:pt idx="2012">
                  <c:v>23.34</c:v>
                </c:pt>
                <c:pt idx="2013">
                  <c:v>23.34</c:v>
                </c:pt>
                <c:pt idx="2014">
                  <c:v>23.32</c:v>
                </c:pt>
                <c:pt idx="2015">
                  <c:v>23.32</c:v>
                </c:pt>
                <c:pt idx="2016">
                  <c:v>23.31</c:v>
                </c:pt>
                <c:pt idx="2017">
                  <c:v>23.29</c:v>
                </c:pt>
                <c:pt idx="2018">
                  <c:v>23.29</c:v>
                </c:pt>
                <c:pt idx="2019">
                  <c:v>23.29</c:v>
                </c:pt>
                <c:pt idx="2020">
                  <c:v>23.26</c:v>
                </c:pt>
                <c:pt idx="2021">
                  <c:v>23.26</c:v>
                </c:pt>
                <c:pt idx="2022">
                  <c:v>23.26</c:v>
                </c:pt>
                <c:pt idx="2023">
                  <c:v>23.24</c:v>
                </c:pt>
                <c:pt idx="2024">
                  <c:v>23.23</c:v>
                </c:pt>
                <c:pt idx="2025">
                  <c:v>23.23</c:v>
                </c:pt>
                <c:pt idx="2026">
                  <c:v>23.21</c:v>
                </c:pt>
                <c:pt idx="2027">
                  <c:v>23.21</c:v>
                </c:pt>
                <c:pt idx="2028">
                  <c:v>23.2</c:v>
                </c:pt>
                <c:pt idx="2029">
                  <c:v>23.2</c:v>
                </c:pt>
                <c:pt idx="2030">
                  <c:v>23.2</c:v>
                </c:pt>
                <c:pt idx="2031">
                  <c:v>23.18</c:v>
                </c:pt>
                <c:pt idx="2032">
                  <c:v>23.16</c:v>
                </c:pt>
                <c:pt idx="2033">
                  <c:v>23.16</c:v>
                </c:pt>
                <c:pt idx="2034">
                  <c:v>23.14</c:v>
                </c:pt>
                <c:pt idx="2035">
                  <c:v>23.14</c:v>
                </c:pt>
                <c:pt idx="2036">
                  <c:v>23.13</c:v>
                </c:pt>
                <c:pt idx="2037">
                  <c:v>23.12</c:v>
                </c:pt>
                <c:pt idx="2038">
                  <c:v>23.08</c:v>
                </c:pt>
                <c:pt idx="2039">
                  <c:v>23.06</c:v>
                </c:pt>
                <c:pt idx="2040">
                  <c:v>23.06</c:v>
                </c:pt>
                <c:pt idx="2041">
                  <c:v>23.06</c:v>
                </c:pt>
                <c:pt idx="2042">
                  <c:v>23.04</c:v>
                </c:pt>
                <c:pt idx="2043">
                  <c:v>23.03</c:v>
                </c:pt>
                <c:pt idx="2044">
                  <c:v>23.02</c:v>
                </c:pt>
                <c:pt idx="2045">
                  <c:v>23.02</c:v>
                </c:pt>
                <c:pt idx="2046">
                  <c:v>23.02</c:v>
                </c:pt>
                <c:pt idx="2047">
                  <c:v>23.01</c:v>
                </c:pt>
                <c:pt idx="2048">
                  <c:v>23.01</c:v>
                </c:pt>
                <c:pt idx="2049">
                  <c:v>23.01</c:v>
                </c:pt>
                <c:pt idx="2050">
                  <c:v>22.99</c:v>
                </c:pt>
                <c:pt idx="2051">
                  <c:v>22.99</c:v>
                </c:pt>
                <c:pt idx="2052">
                  <c:v>22.98</c:v>
                </c:pt>
                <c:pt idx="2053">
                  <c:v>22.97</c:v>
                </c:pt>
                <c:pt idx="2054">
                  <c:v>22.97</c:v>
                </c:pt>
                <c:pt idx="2055">
                  <c:v>22.96</c:v>
                </c:pt>
                <c:pt idx="2056">
                  <c:v>22.95</c:v>
                </c:pt>
                <c:pt idx="2057">
                  <c:v>22.94</c:v>
                </c:pt>
                <c:pt idx="2058">
                  <c:v>22.91</c:v>
                </c:pt>
                <c:pt idx="2059">
                  <c:v>22.9</c:v>
                </c:pt>
                <c:pt idx="2060">
                  <c:v>22.9</c:v>
                </c:pt>
                <c:pt idx="2061">
                  <c:v>22.89</c:v>
                </c:pt>
                <c:pt idx="2062">
                  <c:v>22.85</c:v>
                </c:pt>
                <c:pt idx="2063">
                  <c:v>22.83</c:v>
                </c:pt>
                <c:pt idx="2064">
                  <c:v>22.82</c:v>
                </c:pt>
                <c:pt idx="2065">
                  <c:v>22.81</c:v>
                </c:pt>
                <c:pt idx="2066">
                  <c:v>22.81</c:v>
                </c:pt>
                <c:pt idx="2067">
                  <c:v>22.79</c:v>
                </c:pt>
                <c:pt idx="2068">
                  <c:v>22.78</c:v>
                </c:pt>
                <c:pt idx="2069">
                  <c:v>22.76</c:v>
                </c:pt>
                <c:pt idx="2070">
                  <c:v>22.75</c:v>
                </c:pt>
                <c:pt idx="2071">
                  <c:v>22.75</c:v>
                </c:pt>
                <c:pt idx="2072">
                  <c:v>22.75</c:v>
                </c:pt>
                <c:pt idx="2073">
                  <c:v>22.74</c:v>
                </c:pt>
                <c:pt idx="2074">
                  <c:v>22.74</c:v>
                </c:pt>
                <c:pt idx="2075">
                  <c:v>22.73</c:v>
                </c:pt>
                <c:pt idx="2076">
                  <c:v>22.71</c:v>
                </c:pt>
                <c:pt idx="2077">
                  <c:v>22.71</c:v>
                </c:pt>
                <c:pt idx="2078">
                  <c:v>22.7</c:v>
                </c:pt>
                <c:pt idx="2079">
                  <c:v>22.69</c:v>
                </c:pt>
                <c:pt idx="2080">
                  <c:v>22.68</c:v>
                </c:pt>
                <c:pt idx="2081">
                  <c:v>22.68</c:v>
                </c:pt>
                <c:pt idx="2082">
                  <c:v>22.66</c:v>
                </c:pt>
                <c:pt idx="2083">
                  <c:v>22.65</c:v>
                </c:pt>
                <c:pt idx="2084">
                  <c:v>22.64</c:v>
                </c:pt>
                <c:pt idx="2085">
                  <c:v>22.63</c:v>
                </c:pt>
                <c:pt idx="2086">
                  <c:v>22.61</c:v>
                </c:pt>
                <c:pt idx="2087">
                  <c:v>22.59</c:v>
                </c:pt>
                <c:pt idx="2088">
                  <c:v>22.58</c:v>
                </c:pt>
                <c:pt idx="2089">
                  <c:v>22.57</c:v>
                </c:pt>
                <c:pt idx="2090">
                  <c:v>22.56</c:v>
                </c:pt>
                <c:pt idx="2091">
                  <c:v>22.54</c:v>
                </c:pt>
                <c:pt idx="2092">
                  <c:v>22.54</c:v>
                </c:pt>
                <c:pt idx="2093">
                  <c:v>22.53</c:v>
                </c:pt>
                <c:pt idx="2094">
                  <c:v>22.51</c:v>
                </c:pt>
                <c:pt idx="2095">
                  <c:v>22.5</c:v>
                </c:pt>
                <c:pt idx="2096">
                  <c:v>22.49</c:v>
                </c:pt>
                <c:pt idx="2097">
                  <c:v>22.46</c:v>
                </c:pt>
                <c:pt idx="2098">
                  <c:v>22.44</c:v>
                </c:pt>
                <c:pt idx="2099">
                  <c:v>22.44</c:v>
                </c:pt>
                <c:pt idx="2100">
                  <c:v>22.41</c:v>
                </c:pt>
                <c:pt idx="2101">
                  <c:v>22.41</c:v>
                </c:pt>
                <c:pt idx="2102">
                  <c:v>22.4</c:v>
                </c:pt>
                <c:pt idx="2103">
                  <c:v>22.4</c:v>
                </c:pt>
                <c:pt idx="2104">
                  <c:v>22.4</c:v>
                </c:pt>
                <c:pt idx="2105">
                  <c:v>22.39</c:v>
                </c:pt>
                <c:pt idx="2106">
                  <c:v>22.38</c:v>
                </c:pt>
                <c:pt idx="2107">
                  <c:v>22.37</c:v>
                </c:pt>
                <c:pt idx="2108">
                  <c:v>22.37</c:v>
                </c:pt>
                <c:pt idx="2109">
                  <c:v>22.36</c:v>
                </c:pt>
                <c:pt idx="2110">
                  <c:v>22.36</c:v>
                </c:pt>
                <c:pt idx="2111">
                  <c:v>22.34</c:v>
                </c:pt>
                <c:pt idx="2112">
                  <c:v>22.34</c:v>
                </c:pt>
                <c:pt idx="2113">
                  <c:v>22.33</c:v>
                </c:pt>
                <c:pt idx="2114">
                  <c:v>22.32</c:v>
                </c:pt>
                <c:pt idx="2115">
                  <c:v>22.31</c:v>
                </c:pt>
                <c:pt idx="2116">
                  <c:v>22.31</c:v>
                </c:pt>
                <c:pt idx="2117">
                  <c:v>22.28</c:v>
                </c:pt>
                <c:pt idx="2118">
                  <c:v>22.28</c:v>
                </c:pt>
                <c:pt idx="2119">
                  <c:v>22.27</c:v>
                </c:pt>
                <c:pt idx="2120">
                  <c:v>22.26</c:v>
                </c:pt>
                <c:pt idx="2121">
                  <c:v>22.25</c:v>
                </c:pt>
                <c:pt idx="2122">
                  <c:v>22.24</c:v>
                </c:pt>
                <c:pt idx="2123">
                  <c:v>22.22</c:v>
                </c:pt>
                <c:pt idx="2124">
                  <c:v>22.22</c:v>
                </c:pt>
                <c:pt idx="2125">
                  <c:v>22.21</c:v>
                </c:pt>
                <c:pt idx="2126">
                  <c:v>22.2</c:v>
                </c:pt>
                <c:pt idx="2127">
                  <c:v>22.2</c:v>
                </c:pt>
                <c:pt idx="2128">
                  <c:v>22.19</c:v>
                </c:pt>
                <c:pt idx="2129">
                  <c:v>22.19</c:v>
                </c:pt>
                <c:pt idx="2130">
                  <c:v>22.18</c:v>
                </c:pt>
                <c:pt idx="2131">
                  <c:v>22.15</c:v>
                </c:pt>
                <c:pt idx="2132">
                  <c:v>22.15</c:v>
                </c:pt>
                <c:pt idx="2133">
                  <c:v>22.14</c:v>
                </c:pt>
                <c:pt idx="2134">
                  <c:v>22.14</c:v>
                </c:pt>
                <c:pt idx="2135">
                  <c:v>22.14</c:v>
                </c:pt>
                <c:pt idx="2136">
                  <c:v>22.12</c:v>
                </c:pt>
                <c:pt idx="2137">
                  <c:v>22.11</c:v>
                </c:pt>
                <c:pt idx="2138">
                  <c:v>22.11</c:v>
                </c:pt>
                <c:pt idx="2139">
                  <c:v>22.11</c:v>
                </c:pt>
                <c:pt idx="2140">
                  <c:v>22.1</c:v>
                </c:pt>
                <c:pt idx="2141">
                  <c:v>22.04</c:v>
                </c:pt>
                <c:pt idx="2142">
                  <c:v>22.04</c:v>
                </c:pt>
                <c:pt idx="2143">
                  <c:v>22.03</c:v>
                </c:pt>
                <c:pt idx="2144">
                  <c:v>21.99</c:v>
                </c:pt>
                <c:pt idx="2145">
                  <c:v>21.98</c:v>
                </c:pt>
                <c:pt idx="2146">
                  <c:v>21.97</c:v>
                </c:pt>
                <c:pt idx="2147">
                  <c:v>21.96</c:v>
                </c:pt>
                <c:pt idx="2148">
                  <c:v>21.93</c:v>
                </c:pt>
                <c:pt idx="2149">
                  <c:v>21.93</c:v>
                </c:pt>
                <c:pt idx="2150">
                  <c:v>21.92</c:v>
                </c:pt>
                <c:pt idx="2151">
                  <c:v>21.89</c:v>
                </c:pt>
                <c:pt idx="2152">
                  <c:v>21.88</c:v>
                </c:pt>
                <c:pt idx="2153">
                  <c:v>21.88</c:v>
                </c:pt>
                <c:pt idx="2154">
                  <c:v>21.88</c:v>
                </c:pt>
                <c:pt idx="2155">
                  <c:v>21.87</c:v>
                </c:pt>
                <c:pt idx="2156">
                  <c:v>21.87</c:v>
                </c:pt>
                <c:pt idx="2157">
                  <c:v>21.86</c:v>
                </c:pt>
                <c:pt idx="2158">
                  <c:v>21.86</c:v>
                </c:pt>
                <c:pt idx="2159">
                  <c:v>21.83</c:v>
                </c:pt>
                <c:pt idx="2160">
                  <c:v>21.83</c:v>
                </c:pt>
                <c:pt idx="2161">
                  <c:v>21.8</c:v>
                </c:pt>
                <c:pt idx="2162">
                  <c:v>21.79</c:v>
                </c:pt>
                <c:pt idx="2163">
                  <c:v>21.78</c:v>
                </c:pt>
                <c:pt idx="2164">
                  <c:v>21.76</c:v>
                </c:pt>
                <c:pt idx="2165">
                  <c:v>21.75</c:v>
                </c:pt>
                <c:pt idx="2166">
                  <c:v>21.74</c:v>
                </c:pt>
                <c:pt idx="2167">
                  <c:v>21.73</c:v>
                </c:pt>
                <c:pt idx="2168">
                  <c:v>21.72</c:v>
                </c:pt>
                <c:pt idx="2169">
                  <c:v>21.71</c:v>
                </c:pt>
                <c:pt idx="2170">
                  <c:v>21.7</c:v>
                </c:pt>
                <c:pt idx="2171">
                  <c:v>21.7</c:v>
                </c:pt>
                <c:pt idx="2172">
                  <c:v>21.67</c:v>
                </c:pt>
                <c:pt idx="2173">
                  <c:v>21.67</c:v>
                </c:pt>
                <c:pt idx="2174">
                  <c:v>21.67</c:v>
                </c:pt>
                <c:pt idx="2175">
                  <c:v>21.66</c:v>
                </c:pt>
                <c:pt idx="2176">
                  <c:v>21.66</c:v>
                </c:pt>
                <c:pt idx="2177">
                  <c:v>21.65</c:v>
                </c:pt>
                <c:pt idx="2178">
                  <c:v>21.64</c:v>
                </c:pt>
                <c:pt idx="2179">
                  <c:v>21.64</c:v>
                </c:pt>
                <c:pt idx="2180">
                  <c:v>21.64</c:v>
                </c:pt>
                <c:pt idx="2181">
                  <c:v>21.61</c:v>
                </c:pt>
                <c:pt idx="2182">
                  <c:v>21.6</c:v>
                </c:pt>
                <c:pt idx="2183">
                  <c:v>21.6</c:v>
                </c:pt>
                <c:pt idx="2184">
                  <c:v>21.6</c:v>
                </c:pt>
                <c:pt idx="2185">
                  <c:v>21.59</c:v>
                </c:pt>
                <c:pt idx="2186">
                  <c:v>21.58</c:v>
                </c:pt>
                <c:pt idx="2187">
                  <c:v>21.57</c:v>
                </c:pt>
                <c:pt idx="2188">
                  <c:v>21.57</c:v>
                </c:pt>
                <c:pt idx="2189">
                  <c:v>21.56</c:v>
                </c:pt>
                <c:pt idx="2190">
                  <c:v>21.55</c:v>
                </c:pt>
                <c:pt idx="2191">
                  <c:v>21.55</c:v>
                </c:pt>
                <c:pt idx="2192">
                  <c:v>21.53</c:v>
                </c:pt>
                <c:pt idx="2193">
                  <c:v>21.53</c:v>
                </c:pt>
                <c:pt idx="2194">
                  <c:v>21.52</c:v>
                </c:pt>
                <c:pt idx="2195">
                  <c:v>21.51</c:v>
                </c:pt>
                <c:pt idx="2196">
                  <c:v>21.5</c:v>
                </c:pt>
                <c:pt idx="2197">
                  <c:v>21.5</c:v>
                </c:pt>
                <c:pt idx="2198">
                  <c:v>21.49</c:v>
                </c:pt>
                <c:pt idx="2199">
                  <c:v>21.48</c:v>
                </c:pt>
                <c:pt idx="2200">
                  <c:v>21.48</c:v>
                </c:pt>
                <c:pt idx="2201">
                  <c:v>21.47</c:v>
                </c:pt>
                <c:pt idx="2202">
                  <c:v>21.46</c:v>
                </c:pt>
                <c:pt idx="2203">
                  <c:v>21.45</c:v>
                </c:pt>
                <c:pt idx="2204">
                  <c:v>21.44</c:v>
                </c:pt>
                <c:pt idx="2205">
                  <c:v>21.44</c:v>
                </c:pt>
                <c:pt idx="2206">
                  <c:v>21.43</c:v>
                </c:pt>
                <c:pt idx="2207">
                  <c:v>21.42</c:v>
                </c:pt>
                <c:pt idx="2208">
                  <c:v>21.41</c:v>
                </c:pt>
                <c:pt idx="2209">
                  <c:v>21.4</c:v>
                </c:pt>
                <c:pt idx="2210">
                  <c:v>21.39</c:v>
                </c:pt>
                <c:pt idx="2211">
                  <c:v>21.38</c:v>
                </c:pt>
                <c:pt idx="2212">
                  <c:v>21.36</c:v>
                </c:pt>
                <c:pt idx="2213">
                  <c:v>21.35</c:v>
                </c:pt>
                <c:pt idx="2214">
                  <c:v>21.35</c:v>
                </c:pt>
                <c:pt idx="2215">
                  <c:v>21.29</c:v>
                </c:pt>
                <c:pt idx="2216">
                  <c:v>21.29</c:v>
                </c:pt>
                <c:pt idx="2217">
                  <c:v>21.26</c:v>
                </c:pt>
                <c:pt idx="2218">
                  <c:v>21.25</c:v>
                </c:pt>
                <c:pt idx="2219">
                  <c:v>21.24</c:v>
                </c:pt>
                <c:pt idx="2220">
                  <c:v>21.23</c:v>
                </c:pt>
                <c:pt idx="2221">
                  <c:v>21.23</c:v>
                </c:pt>
                <c:pt idx="2222">
                  <c:v>21.23</c:v>
                </c:pt>
                <c:pt idx="2223">
                  <c:v>21.22</c:v>
                </c:pt>
                <c:pt idx="2224">
                  <c:v>21.21</c:v>
                </c:pt>
                <c:pt idx="2225">
                  <c:v>21.21</c:v>
                </c:pt>
                <c:pt idx="2226">
                  <c:v>21.21</c:v>
                </c:pt>
                <c:pt idx="2227">
                  <c:v>21.2</c:v>
                </c:pt>
                <c:pt idx="2228">
                  <c:v>21.2</c:v>
                </c:pt>
                <c:pt idx="2229">
                  <c:v>21.2</c:v>
                </c:pt>
                <c:pt idx="2230">
                  <c:v>21.19</c:v>
                </c:pt>
                <c:pt idx="2231">
                  <c:v>21.18</c:v>
                </c:pt>
                <c:pt idx="2232">
                  <c:v>21.18</c:v>
                </c:pt>
                <c:pt idx="2233">
                  <c:v>21.16</c:v>
                </c:pt>
                <c:pt idx="2234">
                  <c:v>21.16</c:v>
                </c:pt>
                <c:pt idx="2235">
                  <c:v>21.14</c:v>
                </c:pt>
                <c:pt idx="2236">
                  <c:v>21.14</c:v>
                </c:pt>
                <c:pt idx="2237">
                  <c:v>21.13</c:v>
                </c:pt>
                <c:pt idx="2238">
                  <c:v>21.13</c:v>
                </c:pt>
                <c:pt idx="2239">
                  <c:v>21.13</c:v>
                </c:pt>
                <c:pt idx="2240">
                  <c:v>21.13</c:v>
                </c:pt>
                <c:pt idx="2241">
                  <c:v>21.12</c:v>
                </c:pt>
                <c:pt idx="2242">
                  <c:v>21.12</c:v>
                </c:pt>
                <c:pt idx="2243">
                  <c:v>21.12</c:v>
                </c:pt>
                <c:pt idx="2244">
                  <c:v>21.12</c:v>
                </c:pt>
                <c:pt idx="2245">
                  <c:v>21.11</c:v>
                </c:pt>
                <c:pt idx="2246">
                  <c:v>21.11</c:v>
                </c:pt>
                <c:pt idx="2247">
                  <c:v>21.1</c:v>
                </c:pt>
                <c:pt idx="2248">
                  <c:v>21.1</c:v>
                </c:pt>
                <c:pt idx="2249">
                  <c:v>21.09</c:v>
                </c:pt>
                <c:pt idx="2250">
                  <c:v>21.09</c:v>
                </c:pt>
                <c:pt idx="2251">
                  <c:v>21.09</c:v>
                </c:pt>
                <c:pt idx="2252">
                  <c:v>21.09</c:v>
                </c:pt>
                <c:pt idx="2253">
                  <c:v>21.08</c:v>
                </c:pt>
                <c:pt idx="2254">
                  <c:v>21.07</c:v>
                </c:pt>
                <c:pt idx="2255">
                  <c:v>21.07</c:v>
                </c:pt>
                <c:pt idx="2256">
                  <c:v>21.07</c:v>
                </c:pt>
                <c:pt idx="2257">
                  <c:v>21.06</c:v>
                </c:pt>
                <c:pt idx="2258">
                  <c:v>21.06</c:v>
                </c:pt>
                <c:pt idx="2259">
                  <c:v>21.03</c:v>
                </c:pt>
                <c:pt idx="2260">
                  <c:v>21.03</c:v>
                </c:pt>
                <c:pt idx="2261">
                  <c:v>21.02</c:v>
                </c:pt>
                <c:pt idx="2262">
                  <c:v>21.02</c:v>
                </c:pt>
                <c:pt idx="2263">
                  <c:v>21.01</c:v>
                </c:pt>
                <c:pt idx="2264">
                  <c:v>21</c:v>
                </c:pt>
                <c:pt idx="2265">
                  <c:v>20.99</c:v>
                </c:pt>
                <c:pt idx="2266">
                  <c:v>20.97</c:v>
                </c:pt>
                <c:pt idx="2267">
                  <c:v>20.96</c:v>
                </c:pt>
                <c:pt idx="2268">
                  <c:v>20.95</c:v>
                </c:pt>
                <c:pt idx="2269">
                  <c:v>20.94</c:v>
                </c:pt>
                <c:pt idx="2270">
                  <c:v>20.91</c:v>
                </c:pt>
                <c:pt idx="2271">
                  <c:v>20.91</c:v>
                </c:pt>
                <c:pt idx="2272">
                  <c:v>20.9</c:v>
                </c:pt>
                <c:pt idx="2273">
                  <c:v>20.89</c:v>
                </c:pt>
                <c:pt idx="2274">
                  <c:v>20.86</c:v>
                </c:pt>
                <c:pt idx="2275">
                  <c:v>20.85</c:v>
                </c:pt>
                <c:pt idx="2276">
                  <c:v>20.84</c:v>
                </c:pt>
                <c:pt idx="2277">
                  <c:v>20.84</c:v>
                </c:pt>
                <c:pt idx="2278">
                  <c:v>20.82</c:v>
                </c:pt>
                <c:pt idx="2279">
                  <c:v>20.82</c:v>
                </c:pt>
                <c:pt idx="2280">
                  <c:v>20.82</c:v>
                </c:pt>
                <c:pt idx="2281">
                  <c:v>20.81</c:v>
                </c:pt>
                <c:pt idx="2282">
                  <c:v>20.81</c:v>
                </c:pt>
                <c:pt idx="2283">
                  <c:v>20.79</c:v>
                </c:pt>
                <c:pt idx="2284">
                  <c:v>20.78</c:v>
                </c:pt>
                <c:pt idx="2285">
                  <c:v>20.78</c:v>
                </c:pt>
                <c:pt idx="2286">
                  <c:v>20.75</c:v>
                </c:pt>
                <c:pt idx="2287">
                  <c:v>20.74</c:v>
                </c:pt>
                <c:pt idx="2288">
                  <c:v>20.73</c:v>
                </c:pt>
                <c:pt idx="2289">
                  <c:v>20.72</c:v>
                </c:pt>
                <c:pt idx="2290">
                  <c:v>20.71</c:v>
                </c:pt>
                <c:pt idx="2291">
                  <c:v>20.71</c:v>
                </c:pt>
                <c:pt idx="2292">
                  <c:v>20.71</c:v>
                </c:pt>
                <c:pt idx="2293">
                  <c:v>20.69</c:v>
                </c:pt>
                <c:pt idx="2294">
                  <c:v>20.69</c:v>
                </c:pt>
                <c:pt idx="2295">
                  <c:v>20.67</c:v>
                </c:pt>
                <c:pt idx="2296">
                  <c:v>20.67</c:v>
                </c:pt>
                <c:pt idx="2297">
                  <c:v>20.66</c:v>
                </c:pt>
                <c:pt idx="2298">
                  <c:v>20.65</c:v>
                </c:pt>
                <c:pt idx="2299">
                  <c:v>20.62</c:v>
                </c:pt>
                <c:pt idx="2300">
                  <c:v>20.62</c:v>
                </c:pt>
                <c:pt idx="2301">
                  <c:v>20.61</c:v>
                </c:pt>
                <c:pt idx="2302">
                  <c:v>20.59</c:v>
                </c:pt>
                <c:pt idx="2303">
                  <c:v>20.58</c:v>
                </c:pt>
                <c:pt idx="2304">
                  <c:v>20.58</c:v>
                </c:pt>
                <c:pt idx="2305">
                  <c:v>20.56</c:v>
                </c:pt>
                <c:pt idx="2306">
                  <c:v>20.54</c:v>
                </c:pt>
                <c:pt idx="2307">
                  <c:v>20.52</c:v>
                </c:pt>
                <c:pt idx="2308">
                  <c:v>20.52</c:v>
                </c:pt>
                <c:pt idx="2309">
                  <c:v>20.51</c:v>
                </c:pt>
                <c:pt idx="2310">
                  <c:v>20.51</c:v>
                </c:pt>
                <c:pt idx="2311">
                  <c:v>20.5</c:v>
                </c:pt>
                <c:pt idx="2312">
                  <c:v>20.48</c:v>
                </c:pt>
                <c:pt idx="2313">
                  <c:v>20.47</c:v>
                </c:pt>
                <c:pt idx="2314">
                  <c:v>20.46</c:v>
                </c:pt>
                <c:pt idx="2315">
                  <c:v>20.45</c:v>
                </c:pt>
                <c:pt idx="2316">
                  <c:v>20.45</c:v>
                </c:pt>
                <c:pt idx="2317">
                  <c:v>20.440000000000001</c:v>
                </c:pt>
                <c:pt idx="2318">
                  <c:v>20.43</c:v>
                </c:pt>
                <c:pt idx="2319">
                  <c:v>20.43</c:v>
                </c:pt>
                <c:pt idx="2320">
                  <c:v>20.399999999999999</c:v>
                </c:pt>
                <c:pt idx="2321">
                  <c:v>20.39</c:v>
                </c:pt>
                <c:pt idx="2322">
                  <c:v>20.38</c:v>
                </c:pt>
                <c:pt idx="2323">
                  <c:v>20.37</c:v>
                </c:pt>
                <c:pt idx="2324">
                  <c:v>20.37</c:v>
                </c:pt>
                <c:pt idx="2325">
                  <c:v>20.37</c:v>
                </c:pt>
                <c:pt idx="2326">
                  <c:v>20.36</c:v>
                </c:pt>
                <c:pt idx="2327">
                  <c:v>20.36</c:v>
                </c:pt>
                <c:pt idx="2328">
                  <c:v>20.34</c:v>
                </c:pt>
                <c:pt idx="2329">
                  <c:v>20.34</c:v>
                </c:pt>
                <c:pt idx="2330">
                  <c:v>20.329999999999998</c:v>
                </c:pt>
                <c:pt idx="2331">
                  <c:v>20.329999999999998</c:v>
                </c:pt>
                <c:pt idx="2332">
                  <c:v>20.32</c:v>
                </c:pt>
                <c:pt idx="2333">
                  <c:v>20.32</c:v>
                </c:pt>
                <c:pt idx="2334">
                  <c:v>20.309999999999999</c:v>
                </c:pt>
                <c:pt idx="2335">
                  <c:v>20.3</c:v>
                </c:pt>
                <c:pt idx="2336">
                  <c:v>20.29</c:v>
                </c:pt>
                <c:pt idx="2337">
                  <c:v>20.29</c:v>
                </c:pt>
                <c:pt idx="2338">
                  <c:v>20.29</c:v>
                </c:pt>
                <c:pt idx="2339">
                  <c:v>20.28</c:v>
                </c:pt>
                <c:pt idx="2340">
                  <c:v>20.28</c:v>
                </c:pt>
                <c:pt idx="2341">
                  <c:v>20.27</c:v>
                </c:pt>
                <c:pt idx="2342">
                  <c:v>20.27</c:v>
                </c:pt>
                <c:pt idx="2343">
                  <c:v>20.260000000000002</c:v>
                </c:pt>
                <c:pt idx="2344">
                  <c:v>20.260000000000002</c:v>
                </c:pt>
                <c:pt idx="2345">
                  <c:v>20.25</c:v>
                </c:pt>
                <c:pt idx="2346">
                  <c:v>20.25</c:v>
                </c:pt>
                <c:pt idx="2347">
                  <c:v>20.23</c:v>
                </c:pt>
                <c:pt idx="2348">
                  <c:v>20.22</c:v>
                </c:pt>
                <c:pt idx="2349">
                  <c:v>20.22</c:v>
                </c:pt>
                <c:pt idx="2350">
                  <c:v>20.21</c:v>
                </c:pt>
                <c:pt idx="2351">
                  <c:v>20.2</c:v>
                </c:pt>
                <c:pt idx="2352">
                  <c:v>20.2</c:v>
                </c:pt>
                <c:pt idx="2353">
                  <c:v>20.2</c:v>
                </c:pt>
                <c:pt idx="2354">
                  <c:v>20.190000000000001</c:v>
                </c:pt>
                <c:pt idx="2355">
                  <c:v>20.190000000000001</c:v>
                </c:pt>
                <c:pt idx="2356">
                  <c:v>20.190000000000001</c:v>
                </c:pt>
                <c:pt idx="2357">
                  <c:v>20.190000000000001</c:v>
                </c:pt>
                <c:pt idx="2358">
                  <c:v>20.18</c:v>
                </c:pt>
                <c:pt idx="2359">
                  <c:v>20.170000000000002</c:v>
                </c:pt>
                <c:pt idx="2360">
                  <c:v>20.170000000000002</c:v>
                </c:pt>
                <c:pt idx="2361">
                  <c:v>20.170000000000002</c:v>
                </c:pt>
                <c:pt idx="2362">
                  <c:v>20.100000000000001</c:v>
                </c:pt>
                <c:pt idx="2363">
                  <c:v>20.100000000000001</c:v>
                </c:pt>
                <c:pt idx="2364">
                  <c:v>20.09</c:v>
                </c:pt>
                <c:pt idx="2365">
                  <c:v>20.09</c:v>
                </c:pt>
                <c:pt idx="2366">
                  <c:v>20.07</c:v>
                </c:pt>
                <c:pt idx="2367">
                  <c:v>20.07</c:v>
                </c:pt>
                <c:pt idx="2368">
                  <c:v>20.07</c:v>
                </c:pt>
                <c:pt idx="2369">
                  <c:v>20.07</c:v>
                </c:pt>
                <c:pt idx="2370">
                  <c:v>20.059999999999999</c:v>
                </c:pt>
                <c:pt idx="2371">
                  <c:v>20.059999999999999</c:v>
                </c:pt>
                <c:pt idx="2372">
                  <c:v>20.04</c:v>
                </c:pt>
                <c:pt idx="2373">
                  <c:v>20.04</c:v>
                </c:pt>
                <c:pt idx="2374">
                  <c:v>20.02</c:v>
                </c:pt>
                <c:pt idx="2375">
                  <c:v>20.010000000000002</c:v>
                </c:pt>
                <c:pt idx="2376">
                  <c:v>20</c:v>
                </c:pt>
                <c:pt idx="2377">
                  <c:v>19.989999999999998</c:v>
                </c:pt>
                <c:pt idx="2378">
                  <c:v>19.989999999999998</c:v>
                </c:pt>
                <c:pt idx="2379">
                  <c:v>19.989999999999998</c:v>
                </c:pt>
                <c:pt idx="2380">
                  <c:v>19.98</c:v>
                </c:pt>
                <c:pt idx="2381">
                  <c:v>19.98</c:v>
                </c:pt>
                <c:pt idx="2382">
                  <c:v>19.98</c:v>
                </c:pt>
                <c:pt idx="2383">
                  <c:v>19.96</c:v>
                </c:pt>
                <c:pt idx="2384">
                  <c:v>19.96</c:v>
                </c:pt>
                <c:pt idx="2385">
                  <c:v>19.920000000000002</c:v>
                </c:pt>
                <c:pt idx="2386">
                  <c:v>19.899999999999999</c:v>
                </c:pt>
                <c:pt idx="2387">
                  <c:v>19.89</c:v>
                </c:pt>
                <c:pt idx="2388">
                  <c:v>19.88</c:v>
                </c:pt>
                <c:pt idx="2389">
                  <c:v>19.88</c:v>
                </c:pt>
                <c:pt idx="2390">
                  <c:v>19.86</c:v>
                </c:pt>
                <c:pt idx="2391">
                  <c:v>19.86</c:v>
                </c:pt>
                <c:pt idx="2392">
                  <c:v>19.84</c:v>
                </c:pt>
                <c:pt idx="2393">
                  <c:v>19.82</c:v>
                </c:pt>
                <c:pt idx="2394">
                  <c:v>19.809999999999999</c:v>
                </c:pt>
                <c:pt idx="2395">
                  <c:v>19.809999999999999</c:v>
                </c:pt>
                <c:pt idx="2396">
                  <c:v>19.809999999999999</c:v>
                </c:pt>
                <c:pt idx="2397">
                  <c:v>19.78</c:v>
                </c:pt>
                <c:pt idx="2398">
                  <c:v>19.77</c:v>
                </c:pt>
                <c:pt idx="2399">
                  <c:v>19.75</c:v>
                </c:pt>
                <c:pt idx="2400">
                  <c:v>19.73</c:v>
                </c:pt>
                <c:pt idx="2401">
                  <c:v>19.73</c:v>
                </c:pt>
                <c:pt idx="2402">
                  <c:v>19.72</c:v>
                </c:pt>
                <c:pt idx="2403">
                  <c:v>19.72</c:v>
                </c:pt>
                <c:pt idx="2404">
                  <c:v>19.71</c:v>
                </c:pt>
                <c:pt idx="2405">
                  <c:v>19.71</c:v>
                </c:pt>
                <c:pt idx="2406">
                  <c:v>19.7</c:v>
                </c:pt>
                <c:pt idx="2407">
                  <c:v>19.7</c:v>
                </c:pt>
                <c:pt idx="2408">
                  <c:v>19.690000000000001</c:v>
                </c:pt>
                <c:pt idx="2409">
                  <c:v>19.690000000000001</c:v>
                </c:pt>
                <c:pt idx="2410">
                  <c:v>19.670000000000002</c:v>
                </c:pt>
                <c:pt idx="2411">
                  <c:v>19.66</c:v>
                </c:pt>
                <c:pt idx="2412">
                  <c:v>19.66</c:v>
                </c:pt>
                <c:pt idx="2413">
                  <c:v>19.66</c:v>
                </c:pt>
                <c:pt idx="2414">
                  <c:v>19.649999999999999</c:v>
                </c:pt>
                <c:pt idx="2415">
                  <c:v>19.64</c:v>
                </c:pt>
                <c:pt idx="2416">
                  <c:v>19.64</c:v>
                </c:pt>
                <c:pt idx="2417">
                  <c:v>19.61</c:v>
                </c:pt>
                <c:pt idx="2418">
                  <c:v>19.600000000000001</c:v>
                </c:pt>
                <c:pt idx="2419">
                  <c:v>19.600000000000001</c:v>
                </c:pt>
                <c:pt idx="2420">
                  <c:v>19.600000000000001</c:v>
                </c:pt>
                <c:pt idx="2421">
                  <c:v>19.59</c:v>
                </c:pt>
                <c:pt idx="2422">
                  <c:v>19.59</c:v>
                </c:pt>
                <c:pt idx="2423">
                  <c:v>19.57</c:v>
                </c:pt>
                <c:pt idx="2424">
                  <c:v>19.559999999999999</c:v>
                </c:pt>
                <c:pt idx="2425">
                  <c:v>19.55</c:v>
                </c:pt>
                <c:pt idx="2426">
                  <c:v>19.55</c:v>
                </c:pt>
                <c:pt idx="2427">
                  <c:v>19.53</c:v>
                </c:pt>
                <c:pt idx="2428">
                  <c:v>19.53</c:v>
                </c:pt>
                <c:pt idx="2429">
                  <c:v>19.510000000000002</c:v>
                </c:pt>
                <c:pt idx="2430">
                  <c:v>19.47</c:v>
                </c:pt>
                <c:pt idx="2431">
                  <c:v>19.47</c:v>
                </c:pt>
                <c:pt idx="2432">
                  <c:v>19.46</c:v>
                </c:pt>
                <c:pt idx="2433">
                  <c:v>19.46</c:v>
                </c:pt>
                <c:pt idx="2434">
                  <c:v>19.45</c:v>
                </c:pt>
                <c:pt idx="2435">
                  <c:v>19.45</c:v>
                </c:pt>
                <c:pt idx="2436">
                  <c:v>19.45</c:v>
                </c:pt>
                <c:pt idx="2437">
                  <c:v>19.43</c:v>
                </c:pt>
                <c:pt idx="2438">
                  <c:v>19.420000000000002</c:v>
                </c:pt>
                <c:pt idx="2439">
                  <c:v>19.399999999999999</c:v>
                </c:pt>
                <c:pt idx="2440">
                  <c:v>19.39</c:v>
                </c:pt>
                <c:pt idx="2441">
                  <c:v>19.38</c:v>
                </c:pt>
                <c:pt idx="2442">
                  <c:v>19.38</c:v>
                </c:pt>
                <c:pt idx="2443">
                  <c:v>19.37</c:v>
                </c:pt>
                <c:pt idx="2444">
                  <c:v>19.36</c:v>
                </c:pt>
                <c:pt idx="2445">
                  <c:v>19.350000000000001</c:v>
                </c:pt>
                <c:pt idx="2446">
                  <c:v>19.350000000000001</c:v>
                </c:pt>
                <c:pt idx="2447">
                  <c:v>19.34</c:v>
                </c:pt>
                <c:pt idx="2448">
                  <c:v>19.309999999999999</c:v>
                </c:pt>
                <c:pt idx="2449">
                  <c:v>19.3</c:v>
                </c:pt>
                <c:pt idx="2450">
                  <c:v>19.3</c:v>
                </c:pt>
                <c:pt idx="2451">
                  <c:v>19.3</c:v>
                </c:pt>
                <c:pt idx="2452">
                  <c:v>19.28</c:v>
                </c:pt>
                <c:pt idx="2453">
                  <c:v>19.28</c:v>
                </c:pt>
                <c:pt idx="2454">
                  <c:v>19.260000000000002</c:v>
                </c:pt>
                <c:pt idx="2455">
                  <c:v>19.260000000000002</c:v>
                </c:pt>
                <c:pt idx="2456">
                  <c:v>19.25</c:v>
                </c:pt>
                <c:pt idx="2457">
                  <c:v>19.25</c:v>
                </c:pt>
                <c:pt idx="2458">
                  <c:v>19.23</c:v>
                </c:pt>
                <c:pt idx="2459">
                  <c:v>19.21</c:v>
                </c:pt>
                <c:pt idx="2460">
                  <c:v>19.21</c:v>
                </c:pt>
                <c:pt idx="2461">
                  <c:v>19.2</c:v>
                </c:pt>
                <c:pt idx="2462">
                  <c:v>19.190000000000001</c:v>
                </c:pt>
                <c:pt idx="2463">
                  <c:v>19.14</c:v>
                </c:pt>
                <c:pt idx="2464">
                  <c:v>19.13</c:v>
                </c:pt>
                <c:pt idx="2465">
                  <c:v>19.13</c:v>
                </c:pt>
                <c:pt idx="2466">
                  <c:v>19.12</c:v>
                </c:pt>
                <c:pt idx="2467">
                  <c:v>19.11</c:v>
                </c:pt>
                <c:pt idx="2468">
                  <c:v>19.100000000000001</c:v>
                </c:pt>
                <c:pt idx="2469">
                  <c:v>19.100000000000001</c:v>
                </c:pt>
                <c:pt idx="2470">
                  <c:v>19.100000000000001</c:v>
                </c:pt>
                <c:pt idx="2471">
                  <c:v>19.079999999999998</c:v>
                </c:pt>
                <c:pt idx="2472">
                  <c:v>19.07</c:v>
                </c:pt>
                <c:pt idx="2473">
                  <c:v>19.059999999999999</c:v>
                </c:pt>
                <c:pt idx="2474">
                  <c:v>19.04</c:v>
                </c:pt>
                <c:pt idx="2475">
                  <c:v>19.03</c:v>
                </c:pt>
                <c:pt idx="2476">
                  <c:v>19.010000000000002</c:v>
                </c:pt>
                <c:pt idx="2477">
                  <c:v>19</c:v>
                </c:pt>
                <c:pt idx="2478">
                  <c:v>18.989999999999998</c:v>
                </c:pt>
                <c:pt idx="2479">
                  <c:v>18.98</c:v>
                </c:pt>
                <c:pt idx="2480">
                  <c:v>18.98</c:v>
                </c:pt>
                <c:pt idx="2481">
                  <c:v>18.97</c:v>
                </c:pt>
                <c:pt idx="2482">
                  <c:v>18.97</c:v>
                </c:pt>
                <c:pt idx="2483">
                  <c:v>18.96</c:v>
                </c:pt>
                <c:pt idx="2484">
                  <c:v>18.96</c:v>
                </c:pt>
                <c:pt idx="2485">
                  <c:v>18.95</c:v>
                </c:pt>
                <c:pt idx="2486">
                  <c:v>18.95</c:v>
                </c:pt>
                <c:pt idx="2487">
                  <c:v>18.920000000000002</c:v>
                </c:pt>
                <c:pt idx="2488">
                  <c:v>18.920000000000002</c:v>
                </c:pt>
                <c:pt idx="2489">
                  <c:v>18.899999999999999</c:v>
                </c:pt>
                <c:pt idx="2490">
                  <c:v>18.899999999999999</c:v>
                </c:pt>
                <c:pt idx="2491">
                  <c:v>18.89</c:v>
                </c:pt>
                <c:pt idx="2492">
                  <c:v>18.87</c:v>
                </c:pt>
                <c:pt idx="2493">
                  <c:v>18.87</c:v>
                </c:pt>
                <c:pt idx="2494">
                  <c:v>18.87</c:v>
                </c:pt>
                <c:pt idx="2495">
                  <c:v>18.86</c:v>
                </c:pt>
                <c:pt idx="2496">
                  <c:v>18.8</c:v>
                </c:pt>
                <c:pt idx="2497">
                  <c:v>18.78</c:v>
                </c:pt>
                <c:pt idx="2498">
                  <c:v>18.760000000000002</c:v>
                </c:pt>
                <c:pt idx="2499">
                  <c:v>18.760000000000002</c:v>
                </c:pt>
                <c:pt idx="2500">
                  <c:v>18.75</c:v>
                </c:pt>
                <c:pt idx="2501">
                  <c:v>18.739999999999998</c:v>
                </c:pt>
                <c:pt idx="2502">
                  <c:v>18.739999999999998</c:v>
                </c:pt>
                <c:pt idx="2503">
                  <c:v>18.72</c:v>
                </c:pt>
                <c:pt idx="2504">
                  <c:v>18.72</c:v>
                </c:pt>
                <c:pt idx="2505">
                  <c:v>18.7</c:v>
                </c:pt>
                <c:pt idx="2506">
                  <c:v>18.7</c:v>
                </c:pt>
                <c:pt idx="2507">
                  <c:v>18.670000000000002</c:v>
                </c:pt>
                <c:pt idx="2508">
                  <c:v>18.670000000000002</c:v>
                </c:pt>
                <c:pt idx="2509">
                  <c:v>18.64</c:v>
                </c:pt>
                <c:pt idx="2510">
                  <c:v>18.64</c:v>
                </c:pt>
                <c:pt idx="2511">
                  <c:v>18.64</c:v>
                </c:pt>
                <c:pt idx="2512">
                  <c:v>18.63</c:v>
                </c:pt>
                <c:pt idx="2513">
                  <c:v>18.63</c:v>
                </c:pt>
                <c:pt idx="2514">
                  <c:v>18.63</c:v>
                </c:pt>
                <c:pt idx="2515">
                  <c:v>18.62</c:v>
                </c:pt>
                <c:pt idx="2516">
                  <c:v>18.61</c:v>
                </c:pt>
                <c:pt idx="2517">
                  <c:v>18.61</c:v>
                </c:pt>
                <c:pt idx="2518">
                  <c:v>18.59</c:v>
                </c:pt>
                <c:pt idx="2519">
                  <c:v>18.559999999999999</c:v>
                </c:pt>
                <c:pt idx="2520">
                  <c:v>18.55</c:v>
                </c:pt>
                <c:pt idx="2521">
                  <c:v>18.55</c:v>
                </c:pt>
                <c:pt idx="2522">
                  <c:v>18.54</c:v>
                </c:pt>
                <c:pt idx="2523">
                  <c:v>18.53</c:v>
                </c:pt>
                <c:pt idx="2524">
                  <c:v>18.52</c:v>
                </c:pt>
                <c:pt idx="2525">
                  <c:v>18.52</c:v>
                </c:pt>
                <c:pt idx="2526">
                  <c:v>18.510000000000002</c:v>
                </c:pt>
                <c:pt idx="2527">
                  <c:v>18.510000000000002</c:v>
                </c:pt>
                <c:pt idx="2528">
                  <c:v>18.5</c:v>
                </c:pt>
                <c:pt idx="2529">
                  <c:v>18.489999999999998</c:v>
                </c:pt>
                <c:pt idx="2530">
                  <c:v>18.47</c:v>
                </c:pt>
                <c:pt idx="2531">
                  <c:v>18.47</c:v>
                </c:pt>
                <c:pt idx="2532">
                  <c:v>18.47</c:v>
                </c:pt>
                <c:pt idx="2533">
                  <c:v>18.47</c:v>
                </c:pt>
                <c:pt idx="2534">
                  <c:v>18.46</c:v>
                </c:pt>
                <c:pt idx="2535">
                  <c:v>18.46</c:v>
                </c:pt>
                <c:pt idx="2536">
                  <c:v>18.45</c:v>
                </c:pt>
                <c:pt idx="2537">
                  <c:v>18.440000000000001</c:v>
                </c:pt>
                <c:pt idx="2538">
                  <c:v>18.43</c:v>
                </c:pt>
                <c:pt idx="2539">
                  <c:v>18.41</c:v>
                </c:pt>
                <c:pt idx="2540">
                  <c:v>18.399999999999999</c:v>
                </c:pt>
                <c:pt idx="2541">
                  <c:v>18.39</c:v>
                </c:pt>
                <c:pt idx="2542">
                  <c:v>18.38</c:v>
                </c:pt>
                <c:pt idx="2543">
                  <c:v>18.37</c:v>
                </c:pt>
                <c:pt idx="2544">
                  <c:v>18.329999999999998</c:v>
                </c:pt>
                <c:pt idx="2545">
                  <c:v>18.329999999999998</c:v>
                </c:pt>
                <c:pt idx="2546">
                  <c:v>18.329999999999998</c:v>
                </c:pt>
                <c:pt idx="2547">
                  <c:v>18.32</c:v>
                </c:pt>
                <c:pt idx="2548">
                  <c:v>18.32</c:v>
                </c:pt>
                <c:pt idx="2549">
                  <c:v>18.32</c:v>
                </c:pt>
                <c:pt idx="2550">
                  <c:v>18.29</c:v>
                </c:pt>
                <c:pt idx="2551">
                  <c:v>18.29</c:v>
                </c:pt>
                <c:pt idx="2552">
                  <c:v>18.28</c:v>
                </c:pt>
                <c:pt idx="2553">
                  <c:v>18.27</c:v>
                </c:pt>
                <c:pt idx="2554">
                  <c:v>18.25</c:v>
                </c:pt>
                <c:pt idx="2555">
                  <c:v>18.25</c:v>
                </c:pt>
                <c:pt idx="2556">
                  <c:v>18.2</c:v>
                </c:pt>
                <c:pt idx="2557">
                  <c:v>18.170000000000002</c:v>
                </c:pt>
                <c:pt idx="2558">
                  <c:v>18.16</c:v>
                </c:pt>
                <c:pt idx="2559">
                  <c:v>18.16</c:v>
                </c:pt>
                <c:pt idx="2560">
                  <c:v>18.14</c:v>
                </c:pt>
                <c:pt idx="2561">
                  <c:v>18.12</c:v>
                </c:pt>
                <c:pt idx="2562">
                  <c:v>18.11</c:v>
                </c:pt>
                <c:pt idx="2563">
                  <c:v>18.11</c:v>
                </c:pt>
                <c:pt idx="2564">
                  <c:v>18.09</c:v>
                </c:pt>
                <c:pt idx="2565">
                  <c:v>18.079999999999998</c:v>
                </c:pt>
                <c:pt idx="2566">
                  <c:v>18.07</c:v>
                </c:pt>
                <c:pt idx="2567">
                  <c:v>18.07</c:v>
                </c:pt>
                <c:pt idx="2568">
                  <c:v>18.07</c:v>
                </c:pt>
                <c:pt idx="2569">
                  <c:v>18.07</c:v>
                </c:pt>
                <c:pt idx="2570">
                  <c:v>18.059999999999999</c:v>
                </c:pt>
                <c:pt idx="2571">
                  <c:v>18.05</c:v>
                </c:pt>
                <c:pt idx="2572">
                  <c:v>18.010000000000002</c:v>
                </c:pt>
                <c:pt idx="2573">
                  <c:v>17.97</c:v>
                </c:pt>
                <c:pt idx="2574">
                  <c:v>17.940000000000001</c:v>
                </c:pt>
                <c:pt idx="2575">
                  <c:v>17.93</c:v>
                </c:pt>
                <c:pt idx="2576">
                  <c:v>17.920000000000002</c:v>
                </c:pt>
                <c:pt idx="2577">
                  <c:v>17.920000000000002</c:v>
                </c:pt>
                <c:pt idx="2578">
                  <c:v>17.920000000000002</c:v>
                </c:pt>
                <c:pt idx="2579">
                  <c:v>17.91</c:v>
                </c:pt>
                <c:pt idx="2580">
                  <c:v>17.899999999999999</c:v>
                </c:pt>
                <c:pt idx="2581">
                  <c:v>17.89</c:v>
                </c:pt>
                <c:pt idx="2582">
                  <c:v>17.88</c:v>
                </c:pt>
                <c:pt idx="2583">
                  <c:v>17.88</c:v>
                </c:pt>
                <c:pt idx="2584">
                  <c:v>17.87</c:v>
                </c:pt>
                <c:pt idx="2585">
                  <c:v>17.87</c:v>
                </c:pt>
                <c:pt idx="2586">
                  <c:v>17.850000000000001</c:v>
                </c:pt>
                <c:pt idx="2587">
                  <c:v>17.82</c:v>
                </c:pt>
                <c:pt idx="2588">
                  <c:v>17.809999999999999</c:v>
                </c:pt>
                <c:pt idx="2589">
                  <c:v>17.809999999999999</c:v>
                </c:pt>
                <c:pt idx="2590">
                  <c:v>17.809999999999999</c:v>
                </c:pt>
                <c:pt idx="2591">
                  <c:v>17.79</c:v>
                </c:pt>
                <c:pt idx="2592">
                  <c:v>17.77</c:v>
                </c:pt>
                <c:pt idx="2593">
                  <c:v>17.760000000000002</c:v>
                </c:pt>
                <c:pt idx="2594">
                  <c:v>17.739999999999998</c:v>
                </c:pt>
                <c:pt idx="2595">
                  <c:v>17.739999999999998</c:v>
                </c:pt>
                <c:pt idx="2596">
                  <c:v>17.73</c:v>
                </c:pt>
                <c:pt idx="2597">
                  <c:v>17.72</c:v>
                </c:pt>
                <c:pt idx="2598">
                  <c:v>17.72</c:v>
                </c:pt>
                <c:pt idx="2599">
                  <c:v>17.71</c:v>
                </c:pt>
                <c:pt idx="2600">
                  <c:v>17.7</c:v>
                </c:pt>
                <c:pt idx="2601">
                  <c:v>17.7</c:v>
                </c:pt>
                <c:pt idx="2602">
                  <c:v>17.690000000000001</c:v>
                </c:pt>
                <c:pt idx="2603">
                  <c:v>17.68</c:v>
                </c:pt>
                <c:pt idx="2604">
                  <c:v>17.649999999999999</c:v>
                </c:pt>
                <c:pt idx="2605">
                  <c:v>17.64</c:v>
                </c:pt>
                <c:pt idx="2606">
                  <c:v>17.62</c:v>
                </c:pt>
                <c:pt idx="2607">
                  <c:v>17.62</c:v>
                </c:pt>
                <c:pt idx="2608">
                  <c:v>17.62</c:v>
                </c:pt>
                <c:pt idx="2609">
                  <c:v>17.600000000000001</c:v>
                </c:pt>
                <c:pt idx="2610">
                  <c:v>17.59</c:v>
                </c:pt>
                <c:pt idx="2611">
                  <c:v>17.59</c:v>
                </c:pt>
                <c:pt idx="2612">
                  <c:v>17.59</c:v>
                </c:pt>
                <c:pt idx="2613">
                  <c:v>17.59</c:v>
                </c:pt>
                <c:pt idx="2614">
                  <c:v>17.59</c:v>
                </c:pt>
                <c:pt idx="2615">
                  <c:v>17.579999999999998</c:v>
                </c:pt>
                <c:pt idx="2616">
                  <c:v>17.57</c:v>
                </c:pt>
                <c:pt idx="2617">
                  <c:v>17.559999999999999</c:v>
                </c:pt>
                <c:pt idx="2618">
                  <c:v>17.559999999999999</c:v>
                </c:pt>
                <c:pt idx="2619">
                  <c:v>17.559999999999999</c:v>
                </c:pt>
                <c:pt idx="2620">
                  <c:v>17.559999999999999</c:v>
                </c:pt>
                <c:pt idx="2621">
                  <c:v>17.55</c:v>
                </c:pt>
                <c:pt idx="2622">
                  <c:v>17.54</c:v>
                </c:pt>
                <c:pt idx="2623">
                  <c:v>17.54</c:v>
                </c:pt>
                <c:pt idx="2624">
                  <c:v>17.53</c:v>
                </c:pt>
                <c:pt idx="2625">
                  <c:v>17.510000000000002</c:v>
                </c:pt>
                <c:pt idx="2626">
                  <c:v>17.5</c:v>
                </c:pt>
                <c:pt idx="2627">
                  <c:v>17.5</c:v>
                </c:pt>
                <c:pt idx="2628">
                  <c:v>17.5</c:v>
                </c:pt>
                <c:pt idx="2629">
                  <c:v>17.47</c:v>
                </c:pt>
                <c:pt idx="2630">
                  <c:v>17.46</c:v>
                </c:pt>
                <c:pt idx="2631">
                  <c:v>17.46</c:v>
                </c:pt>
                <c:pt idx="2632">
                  <c:v>17.420000000000002</c:v>
                </c:pt>
                <c:pt idx="2633">
                  <c:v>17.420000000000002</c:v>
                </c:pt>
                <c:pt idx="2634">
                  <c:v>17.399999999999999</c:v>
                </c:pt>
                <c:pt idx="2635">
                  <c:v>17.39</c:v>
                </c:pt>
                <c:pt idx="2636">
                  <c:v>17.39</c:v>
                </c:pt>
                <c:pt idx="2637">
                  <c:v>17.38</c:v>
                </c:pt>
                <c:pt idx="2638">
                  <c:v>17.38</c:v>
                </c:pt>
                <c:pt idx="2639">
                  <c:v>17.36</c:v>
                </c:pt>
                <c:pt idx="2640">
                  <c:v>17.350000000000001</c:v>
                </c:pt>
                <c:pt idx="2641">
                  <c:v>17.34</c:v>
                </c:pt>
                <c:pt idx="2642">
                  <c:v>17.34</c:v>
                </c:pt>
                <c:pt idx="2643">
                  <c:v>17.329999999999998</c:v>
                </c:pt>
                <c:pt idx="2644">
                  <c:v>17.329999999999998</c:v>
                </c:pt>
                <c:pt idx="2645">
                  <c:v>17.309999999999999</c:v>
                </c:pt>
                <c:pt idx="2646">
                  <c:v>17.309999999999999</c:v>
                </c:pt>
                <c:pt idx="2647">
                  <c:v>17.309999999999999</c:v>
                </c:pt>
                <c:pt idx="2648">
                  <c:v>17.3</c:v>
                </c:pt>
                <c:pt idx="2649">
                  <c:v>17.29</c:v>
                </c:pt>
                <c:pt idx="2650">
                  <c:v>17.27</c:v>
                </c:pt>
                <c:pt idx="2651">
                  <c:v>17.260000000000002</c:v>
                </c:pt>
                <c:pt idx="2652">
                  <c:v>17.25</c:v>
                </c:pt>
                <c:pt idx="2653">
                  <c:v>17.239999999999998</c:v>
                </c:pt>
                <c:pt idx="2654">
                  <c:v>17.23</c:v>
                </c:pt>
                <c:pt idx="2655">
                  <c:v>17.21</c:v>
                </c:pt>
                <c:pt idx="2656">
                  <c:v>17.21</c:v>
                </c:pt>
                <c:pt idx="2657">
                  <c:v>17.21</c:v>
                </c:pt>
                <c:pt idx="2658">
                  <c:v>17.190000000000001</c:v>
                </c:pt>
                <c:pt idx="2659">
                  <c:v>17.18</c:v>
                </c:pt>
                <c:pt idx="2660">
                  <c:v>17.170000000000002</c:v>
                </c:pt>
                <c:pt idx="2661">
                  <c:v>17.149999999999999</c:v>
                </c:pt>
                <c:pt idx="2662">
                  <c:v>17.13</c:v>
                </c:pt>
                <c:pt idx="2663">
                  <c:v>17.079999999999998</c:v>
                </c:pt>
                <c:pt idx="2664">
                  <c:v>17.079999999999998</c:v>
                </c:pt>
                <c:pt idx="2665">
                  <c:v>17.07</c:v>
                </c:pt>
                <c:pt idx="2666">
                  <c:v>17.059999999999999</c:v>
                </c:pt>
                <c:pt idx="2667">
                  <c:v>17.05</c:v>
                </c:pt>
                <c:pt idx="2668">
                  <c:v>17.04</c:v>
                </c:pt>
                <c:pt idx="2669">
                  <c:v>17.03</c:v>
                </c:pt>
                <c:pt idx="2670">
                  <c:v>16.989999999999998</c:v>
                </c:pt>
                <c:pt idx="2671">
                  <c:v>16.98</c:v>
                </c:pt>
                <c:pt idx="2672">
                  <c:v>16.98</c:v>
                </c:pt>
                <c:pt idx="2673">
                  <c:v>16.98</c:v>
                </c:pt>
                <c:pt idx="2674">
                  <c:v>16.95</c:v>
                </c:pt>
                <c:pt idx="2675">
                  <c:v>16.91</c:v>
                </c:pt>
                <c:pt idx="2676">
                  <c:v>16.89</c:v>
                </c:pt>
                <c:pt idx="2677">
                  <c:v>16.89</c:v>
                </c:pt>
                <c:pt idx="2678">
                  <c:v>16.88</c:v>
                </c:pt>
                <c:pt idx="2679">
                  <c:v>16.88</c:v>
                </c:pt>
                <c:pt idx="2680">
                  <c:v>16.82</c:v>
                </c:pt>
                <c:pt idx="2681">
                  <c:v>16.8</c:v>
                </c:pt>
                <c:pt idx="2682">
                  <c:v>16.79</c:v>
                </c:pt>
                <c:pt idx="2683">
                  <c:v>16.79</c:v>
                </c:pt>
                <c:pt idx="2684">
                  <c:v>16.79</c:v>
                </c:pt>
                <c:pt idx="2685">
                  <c:v>16.73</c:v>
                </c:pt>
                <c:pt idx="2686">
                  <c:v>16.7</c:v>
                </c:pt>
                <c:pt idx="2687">
                  <c:v>16.690000000000001</c:v>
                </c:pt>
                <c:pt idx="2688">
                  <c:v>16.690000000000001</c:v>
                </c:pt>
                <c:pt idx="2689">
                  <c:v>16.690000000000001</c:v>
                </c:pt>
                <c:pt idx="2690">
                  <c:v>16.66</c:v>
                </c:pt>
                <c:pt idx="2691">
                  <c:v>16.649999999999999</c:v>
                </c:pt>
                <c:pt idx="2692">
                  <c:v>16.64</c:v>
                </c:pt>
                <c:pt idx="2693">
                  <c:v>16.63</c:v>
                </c:pt>
                <c:pt idx="2694">
                  <c:v>16.62</c:v>
                </c:pt>
                <c:pt idx="2695">
                  <c:v>16.61</c:v>
                </c:pt>
                <c:pt idx="2696">
                  <c:v>16.559999999999999</c:v>
                </c:pt>
                <c:pt idx="2697">
                  <c:v>16.54</c:v>
                </c:pt>
                <c:pt idx="2698">
                  <c:v>16.52</c:v>
                </c:pt>
                <c:pt idx="2699">
                  <c:v>16.510000000000002</c:v>
                </c:pt>
                <c:pt idx="2700">
                  <c:v>16.510000000000002</c:v>
                </c:pt>
                <c:pt idx="2701">
                  <c:v>16.489999999999998</c:v>
                </c:pt>
                <c:pt idx="2702">
                  <c:v>16.47</c:v>
                </c:pt>
                <c:pt idx="2703">
                  <c:v>16.46</c:v>
                </c:pt>
                <c:pt idx="2704">
                  <c:v>16.45</c:v>
                </c:pt>
                <c:pt idx="2705">
                  <c:v>16.440000000000001</c:v>
                </c:pt>
                <c:pt idx="2706">
                  <c:v>16.38</c:v>
                </c:pt>
                <c:pt idx="2707">
                  <c:v>16.38</c:v>
                </c:pt>
                <c:pt idx="2708">
                  <c:v>16.34</c:v>
                </c:pt>
                <c:pt idx="2709">
                  <c:v>16.309999999999999</c:v>
                </c:pt>
                <c:pt idx="2710">
                  <c:v>16.3</c:v>
                </c:pt>
                <c:pt idx="2711">
                  <c:v>16.3</c:v>
                </c:pt>
                <c:pt idx="2712">
                  <c:v>16.27</c:v>
                </c:pt>
                <c:pt idx="2713">
                  <c:v>16.260000000000002</c:v>
                </c:pt>
                <c:pt idx="2714">
                  <c:v>16.25</c:v>
                </c:pt>
                <c:pt idx="2715">
                  <c:v>16.21</c:v>
                </c:pt>
                <c:pt idx="2716">
                  <c:v>16.2</c:v>
                </c:pt>
                <c:pt idx="2717">
                  <c:v>16.190000000000001</c:v>
                </c:pt>
                <c:pt idx="2718">
                  <c:v>16.14</c:v>
                </c:pt>
                <c:pt idx="2719">
                  <c:v>16.12</c:v>
                </c:pt>
                <c:pt idx="2720">
                  <c:v>16.12</c:v>
                </c:pt>
                <c:pt idx="2721">
                  <c:v>16.12</c:v>
                </c:pt>
                <c:pt idx="2722">
                  <c:v>16.12</c:v>
                </c:pt>
                <c:pt idx="2723">
                  <c:v>16.100000000000001</c:v>
                </c:pt>
                <c:pt idx="2724">
                  <c:v>16.079999999999998</c:v>
                </c:pt>
                <c:pt idx="2725">
                  <c:v>16.07</c:v>
                </c:pt>
                <c:pt idx="2726">
                  <c:v>16.07</c:v>
                </c:pt>
                <c:pt idx="2727">
                  <c:v>16.07</c:v>
                </c:pt>
                <c:pt idx="2728">
                  <c:v>16.059999999999999</c:v>
                </c:pt>
                <c:pt idx="2729">
                  <c:v>16.03</c:v>
                </c:pt>
                <c:pt idx="2730">
                  <c:v>16.02</c:v>
                </c:pt>
                <c:pt idx="2731">
                  <c:v>16.010000000000002</c:v>
                </c:pt>
                <c:pt idx="2732">
                  <c:v>16</c:v>
                </c:pt>
                <c:pt idx="2733">
                  <c:v>16</c:v>
                </c:pt>
                <c:pt idx="2734">
                  <c:v>15.98</c:v>
                </c:pt>
                <c:pt idx="2735">
                  <c:v>15.96</c:v>
                </c:pt>
                <c:pt idx="2736">
                  <c:v>15.94</c:v>
                </c:pt>
                <c:pt idx="2737">
                  <c:v>15.94</c:v>
                </c:pt>
                <c:pt idx="2738">
                  <c:v>15.91</c:v>
                </c:pt>
                <c:pt idx="2739">
                  <c:v>15.89</c:v>
                </c:pt>
                <c:pt idx="2740">
                  <c:v>15.89</c:v>
                </c:pt>
                <c:pt idx="2741">
                  <c:v>15.88</c:v>
                </c:pt>
                <c:pt idx="2742">
                  <c:v>15.87</c:v>
                </c:pt>
                <c:pt idx="2743">
                  <c:v>15.85</c:v>
                </c:pt>
                <c:pt idx="2744">
                  <c:v>15.84</c:v>
                </c:pt>
                <c:pt idx="2745">
                  <c:v>15.82</c:v>
                </c:pt>
                <c:pt idx="2746">
                  <c:v>15.77</c:v>
                </c:pt>
                <c:pt idx="2747">
                  <c:v>15.72</c:v>
                </c:pt>
                <c:pt idx="2748">
                  <c:v>15.7</c:v>
                </c:pt>
                <c:pt idx="2749">
                  <c:v>15.65</c:v>
                </c:pt>
                <c:pt idx="2750">
                  <c:v>15.6</c:v>
                </c:pt>
                <c:pt idx="2751">
                  <c:v>15.59</c:v>
                </c:pt>
                <c:pt idx="2752">
                  <c:v>15.59</c:v>
                </c:pt>
                <c:pt idx="2753">
                  <c:v>15.57</c:v>
                </c:pt>
                <c:pt idx="2754">
                  <c:v>15.56</c:v>
                </c:pt>
                <c:pt idx="2755">
                  <c:v>15.56</c:v>
                </c:pt>
                <c:pt idx="2756">
                  <c:v>15.55</c:v>
                </c:pt>
                <c:pt idx="2757">
                  <c:v>15.55</c:v>
                </c:pt>
                <c:pt idx="2758">
                  <c:v>15.55</c:v>
                </c:pt>
                <c:pt idx="2759">
                  <c:v>15.53</c:v>
                </c:pt>
                <c:pt idx="2760">
                  <c:v>15.53</c:v>
                </c:pt>
                <c:pt idx="2761">
                  <c:v>15.51</c:v>
                </c:pt>
                <c:pt idx="2762">
                  <c:v>15.5</c:v>
                </c:pt>
                <c:pt idx="2763">
                  <c:v>15.5</c:v>
                </c:pt>
                <c:pt idx="2764">
                  <c:v>15.5</c:v>
                </c:pt>
                <c:pt idx="2765">
                  <c:v>15.47</c:v>
                </c:pt>
                <c:pt idx="2766">
                  <c:v>15.46</c:v>
                </c:pt>
                <c:pt idx="2767">
                  <c:v>15.45</c:v>
                </c:pt>
                <c:pt idx="2768">
                  <c:v>15.41</c:v>
                </c:pt>
                <c:pt idx="2769">
                  <c:v>15.4</c:v>
                </c:pt>
                <c:pt idx="2770">
                  <c:v>15.38</c:v>
                </c:pt>
                <c:pt idx="2771">
                  <c:v>15.37</c:v>
                </c:pt>
                <c:pt idx="2772">
                  <c:v>15.37</c:v>
                </c:pt>
                <c:pt idx="2773">
                  <c:v>15.3</c:v>
                </c:pt>
                <c:pt idx="2774">
                  <c:v>15.28</c:v>
                </c:pt>
                <c:pt idx="2775">
                  <c:v>15.27</c:v>
                </c:pt>
                <c:pt idx="2776">
                  <c:v>15.26</c:v>
                </c:pt>
                <c:pt idx="2777">
                  <c:v>15.26</c:v>
                </c:pt>
                <c:pt idx="2778">
                  <c:v>15.24</c:v>
                </c:pt>
                <c:pt idx="2779">
                  <c:v>15.24</c:v>
                </c:pt>
                <c:pt idx="2780">
                  <c:v>15.2</c:v>
                </c:pt>
                <c:pt idx="2781">
                  <c:v>15.19</c:v>
                </c:pt>
                <c:pt idx="2782">
                  <c:v>15.18</c:v>
                </c:pt>
                <c:pt idx="2783">
                  <c:v>15.15</c:v>
                </c:pt>
                <c:pt idx="2784">
                  <c:v>15.12</c:v>
                </c:pt>
                <c:pt idx="2785">
                  <c:v>15.1</c:v>
                </c:pt>
                <c:pt idx="2786">
                  <c:v>15.09</c:v>
                </c:pt>
                <c:pt idx="2787">
                  <c:v>15.07</c:v>
                </c:pt>
                <c:pt idx="2788">
                  <c:v>15.06</c:v>
                </c:pt>
                <c:pt idx="2789">
                  <c:v>15.05</c:v>
                </c:pt>
                <c:pt idx="2790">
                  <c:v>15.03</c:v>
                </c:pt>
                <c:pt idx="2791">
                  <c:v>15.03</c:v>
                </c:pt>
                <c:pt idx="2792">
                  <c:v>15.03</c:v>
                </c:pt>
                <c:pt idx="2793">
                  <c:v>15.02</c:v>
                </c:pt>
                <c:pt idx="2794">
                  <c:v>15.02</c:v>
                </c:pt>
                <c:pt idx="2795">
                  <c:v>15.01</c:v>
                </c:pt>
                <c:pt idx="2796">
                  <c:v>15.01</c:v>
                </c:pt>
                <c:pt idx="2797">
                  <c:v>15</c:v>
                </c:pt>
                <c:pt idx="2798">
                  <c:v>14.98</c:v>
                </c:pt>
                <c:pt idx="2799">
                  <c:v>14.97</c:v>
                </c:pt>
                <c:pt idx="2800">
                  <c:v>14.97</c:v>
                </c:pt>
                <c:pt idx="2801">
                  <c:v>14.94</c:v>
                </c:pt>
                <c:pt idx="2802">
                  <c:v>14.94</c:v>
                </c:pt>
                <c:pt idx="2803">
                  <c:v>14.89</c:v>
                </c:pt>
                <c:pt idx="2804">
                  <c:v>14.87</c:v>
                </c:pt>
                <c:pt idx="2805">
                  <c:v>14.86</c:v>
                </c:pt>
                <c:pt idx="2806">
                  <c:v>14.84</c:v>
                </c:pt>
                <c:pt idx="2807">
                  <c:v>14.83</c:v>
                </c:pt>
                <c:pt idx="2808">
                  <c:v>14.82</c:v>
                </c:pt>
                <c:pt idx="2809">
                  <c:v>14.76</c:v>
                </c:pt>
                <c:pt idx="2810">
                  <c:v>14.74</c:v>
                </c:pt>
                <c:pt idx="2811">
                  <c:v>14.73</c:v>
                </c:pt>
                <c:pt idx="2812">
                  <c:v>14.72</c:v>
                </c:pt>
                <c:pt idx="2813">
                  <c:v>14.69</c:v>
                </c:pt>
                <c:pt idx="2814">
                  <c:v>14.69</c:v>
                </c:pt>
                <c:pt idx="2815">
                  <c:v>14.67</c:v>
                </c:pt>
                <c:pt idx="2816">
                  <c:v>14.66</c:v>
                </c:pt>
                <c:pt idx="2817">
                  <c:v>14.65</c:v>
                </c:pt>
                <c:pt idx="2818">
                  <c:v>14.64</c:v>
                </c:pt>
                <c:pt idx="2819">
                  <c:v>14.64</c:v>
                </c:pt>
                <c:pt idx="2820">
                  <c:v>14.61</c:v>
                </c:pt>
                <c:pt idx="2821">
                  <c:v>14.55</c:v>
                </c:pt>
                <c:pt idx="2822">
                  <c:v>14.55</c:v>
                </c:pt>
                <c:pt idx="2823">
                  <c:v>14.54</c:v>
                </c:pt>
                <c:pt idx="2824">
                  <c:v>14.54</c:v>
                </c:pt>
                <c:pt idx="2825">
                  <c:v>14.53</c:v>
                </c:pt>
                <c:pt idx="2826">
                  <c:v>14.51</c:v>
                </c:pt>
                <c:pt idx="2827">
                  <c:v>14.48</c:v>
                </c:pt>
                <c:pt idx="2828">
                  <c:v>14.45</c:v>
                </c:pt>
                <c:pt idx="2829">
                  <c:v>14.44</c:v>
                </c:pt>
                <c:pt idx="2830">
                  <c:v>14.44</c:v>
                </c:pt>
                <c:pt idx="2831">
                  <c:v>14.43</c:v>
                </c:pt>
                <c:pt idx="2832">
                  <c:v>14.43</c:v>
                </c:pt>
                <c:pt idx="2833">
                  <c:v>14.43</c:v>
                </c:pt>
                <c:pt idx="2834">
                  <c:v>14.41</c:v>
                </c:pt>
                <c:pt idx="2835">
                  <c:v>14.41</c:v>
                </c:pt>
                <c:pt idx="2836">
                  <c:v>14.41</c:v>
                </c:pt>
                <c:pt idx="2837">
                  <c:v>14.41</c:v>
                </c:pt>
                <c:pt idx="2838">
                  <c:v>14.4</c:v>
                </c:pt>
                <c:pt idx="2839">
                  <c:v>14.38</c:v>
                </c:pt>
                <c:pt idx="2840">
                  <c:v>14.29</c:v>
                </c:pt>
                <c:pt idx="2841">
                  <c:v>14.25</c:v>
                </c:pt>
                <c:pt idx="2842">
                  <c:v>14.23</c:v>
                </c:pt>
                <c:pt idx="2843">
                  <c:v>14.23</c:v>
                </c:pt>
                <c:pt idx="2844">
                  <c:v>14.23</c:v>
                </c:pt>
                <c:pt idx="2845">
                  <c:v>14.21</c:v>
                </c:pt>
                <c:pt idx="2846">
                  <c:v>14.19</c:v>
                </c:pt>
                <c:pt idx="2847">
                  <c:v>14.15</c:v>
                </c:pt>
                <c:pt idx="2848">
                  <c:v>14.15</c:v>
                </c:pt>
                <c:pt idx="2849">
                  <c:v>14.11</c:v>
                </c:pt>
                <c:pt idx="2850">
                  <c:v>14.08</c:v>
                </c:pt>
                <c:pt idx="2851">
                  <c:v>14.08</c:v>
                </c:pt>
                <c:pt idx="2852">
                  <c:v>14.08</c:v>
                </c:pt>
                <c:pt idx="2853">
                  <c:v>14.06</c:v>
                </c:pt>
                <c:pt idx="2854">
                  <c:v>14.05</c:v>
                </c:pt>
                <c:pt idx="2855">
                  <c:v>14.04</c:v>
                </c:pt>
                <c:pt idx="2856">
                  <c:v>14.02</c:v>
                </c:pt>
                <c:pt idx="2857">
                  <c:v>14.01</c:v>
                </c:pt>
                <c:pt idx="2858">
                  <c:v>14</c:v>
                </c:pt>
                <c:pt idx="2859">
                  <c:v>13.95</c:v>
                </c:pt>
                <c:pt idx="2860">
                  <c:v>13.92</c:v>
                </c:pt>
                <c:pt idx="2861">
                  <c:v>13.88</c:v>
                </c:pt>
                <c:pt idx="2862">
                  <c:v>13.86</c:v>
                </c:pt>
                <c:pt idx="2863">
                  <c:v>13.86</c:v>
                </c:pt>
                <c:pt idx="2864">
                  <c:v>13.86</c:v>
                </c:pt>
                <c:pt idx="2865">
                  <c:v>13.85</c:v>
                </c:pt>
                <c:pt idx="2866">
                  <c:v>13.81</c:v>
                </c:pt>
                <c:pt idx="2867">
                  <c:v>13.78</c:v>
                </c:pt>
                <c:pt idx="2868">
                  <c:v>13.77</c:v>
                </c:pt>
                <c:pt idx="2869">
                  <c:v>13.74</c:v>
                </c:pt>
                <c:pt idx="2870">
                  <c:v>13.73</c:v>
                </c:pt>
                <c:pt idx="2871">
                  <c:v>13.71</c:v>
                </c:pt>
                <c:pt idx="2872">
                  <c:v>13.68</c:v>
                </c:pt>
                <c:pt idx="2873">
                  <c:v>13.6</c:v>
                </c:pt>
                <c:pt idx="2874">
                  <c:v>13.59</c:v>
                </c:pt>
                <c:pt idx="2875">
                  <c:v>13.55</c:v>
                </c:pt>
                <c:pt idx="2876">
                  <c:v>13.51</c:v>
                </c:pt>
                <c:pt idx="2877">
                  <c:v>13.48</c:v>
                </c:pt>
                <c:pt idx="2878">
                  <c:v>13.4</c:v>
                </c:pt>
                <c:pt idx="2879">
                  <c:v>13.39</c:v>
                </c:pt>
                <c:pt idx="2880">
                  <c:v>13.39</c:v>
                </c:pt>
                <c:pt idx="2881">
                  <c:v>13.39</c:v>
                </c:pt>
                <c:pt idx="2882">
                  <c:v>13.37</c:v>
                </c:pt>
                <c:pt idx="2883">
                  <c:v>13.37</c:v>
                </c:pt>
                <c:pt idx="2884">
                  <c:v>13.37</c:v>
                </c:pt>
                <c:pt idx="2885">
                  <c:v>13.36</c:v>
                </c:pt>
                <c:pt idx="2886">
                  <c:v>13.36</c:v>
                </c:pt>
                <c:pt idx="2887">
                  <c:v>13.33</c:v>
                </c:pt>
                <c:pt idx="2888">
                  <c:v>13.33</c:v>
                </c:pt>
                <c:pt idx="2889">
                  <c:v>13.32</c:v>
                </c:pt>
                <c:pt idx="2890">
                  <c:v>13.3</c:v>
                </c:pt>
                <c:pt idx="2891">
                  <c:v>13.28</c:v>
                </c:pt>
                <c:pt idx="2892">
                  <c:v>13.26</c:v>
                </c:pt>
                <c:pt idx="2893">
                  <c:v>13.23</c:v>
                </c:pt>
                <c:pt idx="2894">
                  <c:v>13.23</c:v>
                </c:pt>
                <c:pt idx="2895">
                  <c:v>13.22</c:v>
                </c:pt>
                <c:pt idx="2896">
                  <c:v>13.2</c:v>
                </c:pt>
                <c:pt idx="2897">
                  <c:v>13.2</c:v>
                </c:pt>
                <c:pt idx="2898">
                  <c:v>13.14</c:v>
                </c:pt>
                <c:pt idx="2899">
                  <c:v>13.11</c:v>
                </c:pt>
                <c:pt idx="2900">
                  <c:v>13.08</c:v>
                </c:pt>
                <c:pt idx="2901">
                  <c:v>13.06</c:v>
                </c:pt>
                <c:pt idx="2902">
                  <c:v>13.06</c:v>
                </c:pt>
                <c:pt idx="2903">
                  <c:v>13.04</c:v>
                </c:pt>
                <c:pt idx="2904">
                  <c:v>13.03</c:v>
                </c:pt>
                <c:pt idx="2905">
                  <c:v>13.01</c:v>
                </c:pt>
                <c:pt idx="2906">
                  <c:v>13.01</c:v>
                </c:pt>
                <c:pt idx="2907">
                  <c:v>12.99</c:v>
                </c:pt>
                <c:pt idx="2908">
                  <c:v>12.99</c:v>
                </c:pt>
                <c:pt idx="2909">
                  <c:v>12.97</c:v>
                </c:pt>
                <c:pt idx="2910">
                  <c:v>12.96</c:v>
                </c:pt>
                <c:pt idx="2911">
                  <c:v>12.92</c:v>
                </c:pt>
                <c:pt idx="2912">
                  <c:v>12.92</c:v>
                </c:pt>
                <c:pt idx="2913">
                  <c:v>12.86</c:v>
                </c:pt>
                <c:pt idx="2914">
                  <c:v>12.86</c:v>
                </c:pt>
                <c:pt idx="2915">
                  <c:v>12.82</c:v>
                </c:pt>
                <c:pt idx="2916">
                  <c:v>12.79</c:v>
                </c:pt>
                <c:pt idx="2917">
                  <c:v>12.77</c:v>
                </c:pt>
                <c:pt idx="2918">
                  <c:v>12.75</c:v>
                </c:pt>
                <c:pt idx="2919">
                  <c:v>12.74</c:v>
                </c:pt>
                <c:pt idx="2920">
                  <c:v>12.73</c:v>
                </c:pt>
                <c:pt idx="2921">
                  <c:v>12.71</c:v>
                </c:pt>
                <c:pt idx="2922">
                  <c:v>12.71</c:v>
                </c:pt>
                <c:pt idx="2923">
                  <c:v>12.7</c:v>
                </c:pt>
                <c:pt idx="2924">
                  <c:v>12.7</c:v>
                </c:pt>
                <c:pt idx="2925">
                  <c:v>12.7</c:v>
                </c:pt>
                <c:pt idx="2926">
                  <c:v>12.67</c:v>
                </c:pt>
                <c:pt idx="2927">
                  <c:v>12.64</c:v>
                </c:pt>
                <c:pt idx="2928">
                  <c:v>12.64</c:v>
                </c:pt>
                <c:pt idx="2929">
                  <c:v>12.64</c:v>
                </c:pt>
                <c:pt idx="2930">
                  <c:v>12.64</c:v>
                </c:pt>
                <c:pt idx="2931">
                  <c:v>12.62</c:v>
                </c:pt>
                <c:pt idx="2932">
                  <c:v>12.58</c:v>
                </c:pt>
                <c:pt idx="2933">
                  <c:v>12.54</c:v>
                </c:pt>
                <c:pt idx="2934">
                  <c:v>12.48</c:v>
                </c:pt>
                <c:pt idx="2935">
                  <c:v>12.47</c:v>
                </c:pt>
                <c:pt idx="2936">
                  <c:v>12.45</c:v>
                </c:pt>
                <c:pt idx="2937">
                  <c:v>12.43</c:v>
                </c:pt>
                <c:pt idx="2938">
                  <c:v>12.42</c:v>
                </c:pt>
                <c:pt idx="2939">
                  <c:v>12.38</c:v>
                </c:pt>
                <c:pt idx="2940">
                  <c:v>12.37</c:v>
                </c:pt>
                <c:pt idx="2941">
                  <c:v>12.36</c:v>
                </c:pt>
                <c:pt idx="2942">
                  <c:v>12.35</c:v>
                </c:pt>
                <c:pt idx="2943">
                  <c:v>12.35</c:v>
                </c:pt>
                <c:pt idx="2944">
                  <c:v>12.33</c:v>
                </c:pt>
                <c:pt idx="2945">
                  <c:v>12.26</c:v>
                </c:pt>
                <c:pt idx="2946">
                  <c:v>12.26</c:v>
                </c:pt>
                <c:pt idx="2947">
                  <c:v>12.25</c:v>
                </c:pt>
                <c:pt idx="2948">
                  <c:v>12.24</c:v>
                </c:pt>
                <c:pt idx="2949">
                  <c:v>12.22</c:v>
                </c:pt>
                <c:pt idx="2950">
                  <c:v>12.2</c:v>
                </c:pt>
                <c:pt idx="2951">
                  <c:v>12.2</c:v>
                </c:pt>
                <c:pt idx="2952">
                  <c:v>12.19</c:v>
                </c:pt>
                <c:pt idx="2953">
                  <c:v>12.18</c:v>
                </c:pt>
                <c:pt idx="2954">
                  <c:v>12.17</c:v>
                </c:pt>
                <c:pt idx="2955">
                  <c:v>12.14</c:v>
                </c:pt>
                <c:pt idx="2956">
                  <c:v>12.12</c:v>
                </c:pt>
                <c:pt idx="2957">
                  <c:v>12.12</c:v>
                </c:pt>
                <c:pt idx="2958">
                  <c:v>12.08</c:v>
                </c:pt>
                <c:pt idx="2959">
                  <c:v>12.07</c:v>
                </c:pt>
                <c:pt idx="2960">
                  <c:v>12.06</c:v>
                </c:pt>
                <c:pt idx="2961">
                  <c:v>12.05</c:v>
                </c:pt>
                <c:pt idx="2962">
                  <c:v>12.04</c:v>
                </c:pt>
                <c:pt idx="2963">
                  <c:v>12.04</c:v>
                </c:pt>
                <c:pt idx="2964">
                  <c:v>11.98</c:v>
                </c:pt>
                <c:pt idx="2965">
                  <c:v>11.98</c:v>
                </c:pt>
                <c:pt idx="2966">
                  <c:v>11.94</c:v>
                </c:pt>
                <c:pt idx="2967">
                  <c:v>11.93</c:v>
                </c:pt>
                <c:pt idx="2968">
                  <c:v>11.91</c:v>
                </c:pt>
                <c:pt idx="2969">
                  <c:v>11.76</c:v>
                </c:pt>
                <c:pt idx="2970">
                  <c:v>11.75</c:v>
                </c:pt>
                <c:pt idx="2971">
                  <c:v>11.71</c:v>
                </c:pt>
                <c:pt idx="2972">
                  <c:v>11.7</c:v>
                </c:pt>
                <c:pt idx="2973">
                  <c:v>11.67</c:v>
                </c:pt>
                <c:pt idx="2974">
                  <c:v>11.63</c:v>
                </c:pt>
                <c:pt idx="2975">
                  <c:v>11.56</c:v>
                </c:pt>
                <c:pt idx="2976">
                  <c:v>11.5</c:v>
                </c:pt>
                <c:pt idx="2977">
                  <c:v>11.49</c:v>
                </c:pt>
                <c:pt idx="2978">
                  <c:v>11.48</c:v>
                </c:pt>
                <c:pt idx="2979">
                  <c:v>11.47</c:v>
                </c:pt>
                <c:pt idx="2980">
                  <c:v>11.39</c:v>
                </c:pt>
                <c:pt idx="2981">
                  <c:v>11.37</c:v>
                </c:pt>
                <c:pt idx="2982">
                  <c:v>11.37</c:v>
                </c:pt>
                <c:pt idx="2983">
                  <c:v>11.36</c:v>
                </c:pt>
                <c:pt idx="2984">
                  <c:v>11.34</c:v>
                </c:pt>
                <c:pt idx="2985">
                  <c:v>11.31</c:v>
                </c:pt>
                <c:pt idx="2986">
                  <c:v>11.26</c:v>
                </c:pt>
                <c:pt idx="2987">
                  <c:v>11.14</c:v>
                </c:pt>
                <c:pt idx="2988">
                  <c:v>11.14</c:v>
                </c:pt>
                <c:pt idx="2989">
                  <c:v>11.11</c:v>
                </c:pt>
                <c:pt idx="2990">
                  <c:v>11.11</c:v>
                </c:pt>
                <c:pt idx="2991">
                  <c:v>11.09</c:v>
                </c:pt>
                <c:pt idx="2992">
                  <c:v>11.07</c:v>
                </c:pt>
                <c:pt idx="2993">
                  <c:v>11.07</c:v>
                </c:pt>
                <c:pt idx="2994">
                  <c:v>11.07</c:v>
                </c:pt>
                <c:pt idx="2995">
                  <c:v>11.06</c:v>
                </c:pt>
                <c:pt idx="2996">
                  <c:v>11.03</c:v>
                </c:pt>
                <c:pt idx="2997">
                  <c:v>11.01</c:v>
                </c:pt>
                <c:pt idx="2998">
                  <c:v>11</c:v>
                </c:pt>
                <c:pt idx="2999">
                  <c:v>10.98</c:v>
                </c:pt>
                <c:pt idx="3000">
                  <c:v>10.97</c:v>
                </c:pt>
                <c:pt idx="3001">
                  <c:v>10.85</c:v>
                </c:pt>
                <c:pt idx="3002">
                  <c:v>10.83</c:v>
                </c:pt>
                <c:pt idx="3003">
                  <c:v>10.82</c:v>
                </c:pt>
                <c:pt idx="3004">
                  <c:v>10.72</c:v>
                </c:pt>
                <c:pt idx="3005">
                  <c:v>10.68</c:v>
                </c:pt>
                <c:pt idx="3006">
                  <c:v>10.68</c:v>
                </c:pt>
                <c:pt idx="3007">
                  <c:v>10.68</c:v>
                </c:pt>
                <c:pt idx="3008">
                  <c:v>10.65</c:v>
                </c:pt>
                <c:pt idx="3009">
                  <c:v>10.64</c:v>
                </c:pt>
                <c:pt idx="3010">
                  <c:v>10.57</c:v>
                </c:pt>
                <c:pt idx="3011">
                  <c:v>10.55</c:v>
                </c:pt>
                <c:pt idx="3012">
                  <c:v>10.54</c:v>
                </c:pt>
                <c:pt idx="3013">
                  <c:v>10.52</c:v>
                </c:pt>
                <c:pt idx="3014">
                  <c:v>10.47</c:v>
                </c:pt>
                <c:pt idx="3015">
                  <c:v>10.47</c:v>
                </c:pt>
                <c:pt idx="3016">
                  <c:v>10.4</c:v>
                </c:pt>
                <c:pt idx="3017">
                  <c:v>10.38</c:v>
                </c:pt>
                <c:pt idx="3018">
                  <c:v>10.38</c:v>
                </c:pt>
                <c:pt idx="3019">
                  <c:v>10.38</c:v>
                </c:pt>
                <c:pt idx="3020">
                  <c:v>10.37</c:v>
                </c:pt>
                <c:pt idx="3021">
                  <c:v>10.35</c:v>
                </c:pt>
                <c:pt idx="3022">
                  <c:v>10.34</c:v>
                </c:pt>
                <c:pt idx="3023">
                  <c:v>10.31</c:v>
                </c:pt>
                <c:pt idx="3024">
                  <c:v>10.29</c:v>
                </c:pt>
                <c:pt idx="3025">
                  <c:v>10.27</c:v>
                </c:pt>
                <c:pt idx="3026">
                  <c:v>10.199999999999999</c:v>
                </c:pt>
                <c:pt idx="3027">
                  <c:v>10.17</c:v>
                </c:pt>
                <c:pt idx="3028">
                  <c:v>10.17</c:v>
                </c:pt>
                <c:pt idx="3029">
                  <c:v>10.14</c:v>
                </c:pt>
                <c:pt idx="3030">
                  <c:v>10.050000000000001</c:v>
                </c:pt>
                <c:pt idx="3031">
                  <c:v>10.039999999999999</c:v>
                </c:pt>
                <c:pt idx="3032">
                  <c:v>10.029999999999999</c:v>
                </c:pt>
                <c:pt idx="3033">
                  <c:v>10</c:v>
                </c:pt>
                <c:pt idx="3034">
                  <c:v>9.9700000000000006</c:v>
                </c:pt>
                <c:pt idx="3035">
                  <c:v>9.93</c:v>
                </c:pt>
                <c:pt idx="3036">
                  <c:v>9.8800000000000008</c:v>
                </c:pt>
                <c:pt idx="3037">
                  <c:v>9.84</c:v>
                </c:pt>
                <c:pt idx="3038">
                  <c:v>9.82</c:v>
                </c:pt>
                <c:pt idx="3039">
                  <c:v>9.81</c:v>
                </c:pt>
                <c:pt idx="3040">
                  <c:v>9.75</c:v>
                </c:pt>
                <c:pt idx="3041">
                  <c:v>9.59</c:v>
                </c:pt>
                <c:pt idx="3042">
                  <c:v>9.58</c:v>
                </c:pt>
                <c:pt idx="3043">
                  <c:v>9.57</c:v>
                </c:pt>
                <c:pt idx="3044">
                  <c:v>9.4700000000000006</c:v>
                </c:pt>
                <c:pt idx="3045">
                  <c:v>9.4600000000000009</c:v>
                </c:pt>
                <c:pt idx="3046">
                  <c:v>9.3800000000000008</c:v>
                </c:pt>
                <c:pt idx="3047">
                  <c:v>9.3699999999999992</c:v>
                </c:pt>
                <c:pt idx="3048">
                  <c:v>9.34</c:v>
                </c:pt>
                <c:pt idx="3049">
                  <c:v>9.32</c:v>
                </c:pt>
                <c:pt idx="3050">
                  <c:v>9.24</c:v>
                </c:pt>
                <c:pt idx="3051">
                  <c:v>9.2100000000000009</c:v>
                </c:pt>
                <c:pt idx="3052">
                  <c:v>9.1999999999999993</c:v>
                </c:pt>
                <c:pt idx="3053">
                  <c:v>9.18</c:v>
                </c:pt>
                <c:pt idx="3054">
                  <c:v>9.1300000000000008</c:v>
                </c:pt>
                <c:pt idx="3055">
                  <c:v>9.1</c:v>
                </c:pt>
                <c:pt idx="3056">
                  <c:v>9.01</c:v>
                </c:pt>
                <c:pt idx="3057">
                  <c:v>8.94</c:v>
                </c:pt>
                <c:pt idx="3058">
                  <c:v>8.93</c:v>
                </c:pt>
                <c:pt idx="3059">
                  <c:v>8.91</c:v>
                </c:pt>
                <c:pt idx="3060">
                  <c:v>8.9</c:v>
                </c:pt>
                <c:pt idx="3061">
                  <c:v>8.9</c:v>
                </c:pt>
                <c:pt idx="3062">
                  <c:v>8.86</c:v>
                </c:pt>
                <c:pt idx="3063">
                  <c:v>8.81</c:v>
                </c:pt>
                <c:pt idx="3064">
                  <c:v>8.7799999999999994</c:v>
                </c:pt>
                <c:pt idx="3065">
                  <c:v>8.77</c:v>
                </c:pt>
                <c:pt idx="3066">
                  <c:v>8.76</c:v>
                </c:pt>
                <c:pt idx="3067">
                  <c:v>8.75</c:v>
                </c:pt>
                <c:pt idx="3068">
                  <c:v>8.75</c:v>
                </c:pt>
                <c:pt idx="3069">
                  <c:v>8.7100000000000009</c:v>
                </c:pt>
                <c:pt idx="3070">
                  <c:v>8.67</c:v>
                </c:pt>
                <c:pt idx="3071">
                  <c:v>8.58</c:v>
                </c:pt>
                <c:pt idx="3072">
                  <c:v>8.51</c:v>
                </c:pt>
                <c:pt idx="3073">
                  <c:v>8.49</c:v>
                </c:pt>
                <c:pt idx="3074">
                  <c:v>8.48</c:v>
                </c:pt>
                <c:pt idx="3075">
                  <c:v>8.48</c:v>
                </c:pt>
                <c:pt idx="3076">
                  <c:v>8.4600000000000009</c:v>
                </c:pt>
                <c:pt idx="3077">
                  <c:v>8.43</c:v>
                </c:pt>
                <c:pt idx="3078">
                  <c:v>8.41</c:v>
                </c:pt>
                <c:pt idx="3079">
                  <c:v>8.4</c:v>
                </c:pt>
                <c:pt idx="3080">
                  <c:v>8.23</c:v>
                </c:pt>
                <c:pt idx="3081">
                  <c:v>8.18</c:v>
                </c:pt>
                <c:pt idx="3082">
                  <c:v>8.0299999999999994</c:v>
                </c:pt>
                <c:pt idx="3083">
                  <c:v>8.02</c:v>
                </c:pt>
                <c:pt idx="3084">
                  <c:v>7.85</c:v>
                </c:pt>
                <c:pt idx="3085">
                  <c:v>7.73</c:v>
                </c:pt>
                <c:pt idx="3086">
                  <c:v>7.71</c:v>
                </c:pt>
                <c:pt idx="3087">
                  <c:v>7.66</c:v>
                </c:pt>
                <c:pt idx="3088">
                  <c:v>7.63</c:v>
                </c:pt>
                <c:pt idx="3089">
                  <c:v>7.38</c:v>
                </c:pt>
                <c:pt idx="3090">
                  <c:v>7.28</c:v>
                </c:pt>
                <c:pt idx="3091">
                  <c:v>7.16</c:v>
                </c:pt>
                <c:pt idx="3092">
                  <c:v>7.14</c:v>
                </c:pt>
                <c:pt idx="3093">
                  <c:v>7.06</c:v>
                </c:pt>
                <c:pt idx="3094">
                  <c:v>7</c:v>
                </c:pt>
                <c:pt idx="3095">
                  <c:v>6.86</c:v>
                </c:pt>
                <c:pt idx="3096">
                  <c:v>6.85</c:v>
                </c:pt>
                <c:pt idx="3097">
                  <c:v>6.58</c:v>
                </c:pt>
                <c:pt idx="3098">
                  <c:v>6.5</c:v>
                </c:pt>
                <c:pt idx="3099">
                  <c:v>6.45</c:v>
                </c:pt>
                <c:pt idx="3100">
                  <c:v>6.23</c:v>
                </c:pt>
                <c:pt idx="3101">
                  <c:v>6.15</c:v>
                </c:pt>
                <c:pt idx="3102">
                  <c:v>5.84</c:v>
                </c:pt>
                <c:pt idx="3103">
                  <c:v>5.76</c:v>
                </c:pt>
                <c:pt idx="3104">
                  <c:v>5.63</c:v>
                </c:pt>
                <c:pt idx="3105">
                  <c:v>4.9400000000000004</c:v>
                </c:pt>
                <c:pt idx="3106">
                  <c:v>4.9400000000000004</c:v>
                </c:pt>
                <c:pt idx="3107">
                  <c:v>4.88</c:v>
                </c:pt>
                <c:pt idx="3108">
                  <c:v>4.74</c:v>
                </c:pt>
                <c:pt idx="3109">
                  <c:v>4.7300000000000004</c:v>
                </c:pt>
                <c:pt idx="3110">
                  <c:v>3.61</c:v>
                </c:pt>
                <c:pt idx="3111">
                  <c:v>3.14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A59-104C-BAA2-62AD63BAE7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7992504"/>
        <c:axId val="447995248"/>
      </c:scatterChart>
      <c:valAx>
        <c:axId val="447992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>
                    <a:solidFill>
                      <a:schemeClr val="bg1"/>
                    </a:solidFill>
                  </a:rPr>
                  <a:t>Social Services Gap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995248"/>
        <c:crosses val="autoZero"/>
        <c:crossBetween val="midCat"/>
      </c:valAx>
      <c:valAx>
        <c:axId val="44799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chemeClr val="bg1"/>
                    </a:solidFill>
                  </a:rPr>
                  <a:t>% of Democratic Vote in 2016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9925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CA4D3-5603-4E7F-A7BB-26C226AEC5C3}" type="datetimeFigureOut">
              <a:rPr lang="en-US" smtClean="0"/>
              <a:t>5/29/19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D89D9-AB52-4193-919F-9761E2DE2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33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D89D9-AB52-4193-919F-9761E2DE2F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24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D89D9-AB52-4193-919F-9761E2DE2F3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4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1295400" y="1295400"/>
            <a:ext cx="7467600" cy="17526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332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124200"/>
            <a:ext cx="74676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13090587"/>
      </p:ext>
    </p:extLst>
  </p:cSld>
  <p:clrMapOvr>
    <a:masterClrMapping/>
  </p:clrMapOvr>
  <p:transition advClick="0" advTm="15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7738156"/>
      </p:ext>
    </p:extLst>
  </p:cSld>
  <p:clrMapOvr>
    <a:masterClrMapping/>
  </p:clrMapOvr>
  <p:transition advClick="0" advTm="15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50" y="152400"/>
            <a:ext cx="184785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152400"/>
            <a:ext cx="539115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6631362"/>
      </p:ext>
    </p:extLst>
  </p:cSld>
  <p:clrMapOvr>
    <a:masterClrMapping/>
  </p:clrMapOvr>
  <p:transition advClick="0" advTm="15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6782852"/>
      </p:ext>
    </p:extLst>
  </p:cSld>
  <p:clrMapOvr>
    <a:masterClrMapping/>
  </p:clrMapOvr>
  <p:transition advClick="0" advTm="15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0496704"/>
      </p:ext>
    </p:extLst>
  </p:cSld>
  <p:clrMapOvr>
    <a:masterClrMapping/>
  </p:clrMapOvr>
  <p:transition advClick="0" advTm="15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447800"/>
            <a:ext cx="3619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447800"/>
            <a:ext cx="3619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7917234"/>
      </p:ext>
    </p:extLst>
  </p:cSld>
  <p:clrMapOvr>
    <a:masterClrMapping/>
  </p:clrMapOvr>
  <p:transition advClick="0" advTm="15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4613410"/>
      </p:ext>
    </p:extLst>
  </p:cSld>
  <p:clrMapOvr>
    <a:masterClrMapping/>
  </p:clrMapOvr>
  <p:transition advClick="0" advTm="15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2803329"/>
      </p:ext>
    </p:extLst>
  </p:cSld>
  <p:clrMapOvr>
    <a:masterClrMapping/>
  </p:clrMapOvr>
  <p:transition advClick="0" advTm="15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7252235"/>
      </p:ext>
    </p:extLst>
  </p:cSld>
  <p:clrMapOvr>
    <a:masterClrMapping/>
  </p:clrMapOvr>
  <p:transition advClick="0" advTm="15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6525394"/>
      </p:ext>
    </p:extLst>
  </p:cSld>
  <p:clrMapOvr>
    <a:masterClrMapping/>
  </p:clrMapOvr>
  <p:transition advClick="0" advTm="15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3352853"/>
      </p:ext>
    </p:extLst>
  </p:cSld>
  <p:clrMapOvr>
    <a:masterClrMapping/>
  </p:clrMapOvr>
  <p:transition advClick="0" advTm="15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electrodesdark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839200" cy="115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447800"/>
            <a:ext cx="8839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56" y="6224241"/>
            <a:ext cx="4754890" cy="63093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367552" y="6161087"/>
            <a:ext cx="1776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Encode Sans Normal" panose="02000000000000000000" pitchFamily="2" charset="0"/>
              </a:rPr>
              <a:t>2017 GIS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Encode Sans Normal" panose="02000000000000000000" pitchFamily="2" charset="0"/>
              </a:rPr>
              <a:t>SYMPOSIUM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 advClick="0" advTm="15000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95400"/>
            <a:ext cx="9144000" cy="1752600"/>
          </a:xfrm>
        </p:spPr>
        <p:txBody>
          <a:bodyPr/>
          <a:lstStyle/>
          <a:p>
            <a:r>
              <a:rPr lang="en-US" sz="2800" dirty="0"/>
              <a:t>Utilizing Data-Planet Datasets in ArcMap:</a:t>
            </a:r>
            <a:br>
              <a:rPr lang="en-US" sz="2800" dirty="0"/>
            </a:br>
            <a:r>
              <a:rPr lang="en-US" sz="2000" dirty="0"/>
              <a:t>The Geography &amp; Politics of the Social Services Gap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124200"/>
            <a:ext cx="9144000" cy="1752600"/>
          </a:xfrm>
        </p:spPr>
        <p:txBody>
          <a:bodyPr/>
          <a:lstStyle/>
          <a:p>
            <a:r>
              <a:rPr lang="en-US" sz="2400" dirty="0"/>
              <a:t>Kian Flynn, UW Libraries</a:t>
            </a:r>
          </a:p>
        </p:txBody>
      </p:sp>
    </p:spTree>
    <p:extLst>
      <p:ext uri="{BB962C8B-B14F-4D97-AF65-F5344CB8AC3E}">
        <p14:creationId xmlns:p14="http://schemas.microsoft.com/office/powerpoint/2010/main" val="2364593325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Research Topic: Social Services Gap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0" y="1447800"/>
            <a:ext cx="17860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15.5%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3600" y="1447800"/>
            <a:ext cx="17860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14.4%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5144" y="2629641"/>
            <a:ext cx="29754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Below Poverty Level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(U.S. Population)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9434" y="2633313"/>
            <a:ext cx="36543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Receiving SNAP Benefits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(U.S. Population)</a:t>
            </a:r>
          </a:p>
        </p:txBody>
      </p:sp>
    </p:spTree>
    <p:extLst>
      <p:ext uri="{BB962C8B-B14F-4D97-AF65-F5344CB8AC3E}">
        <p14:creationId xmlns:p14="http://schemas.microsoft.com/office/powerpoint/2010/main" val="2352579054"/>
      </p:ext>
    </p:extLst>
  </p:cSld>
  <p:clrMapOvr>
    <a:masterClrMapping/>
  </p:clrMapOvr>
  <p:transition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Research Topic: Social Services Gap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14300" y="1143000"/>
            <a:ext cx="8839200" cy="4572000"/>
          </a:xfrm>
        </p:spPr>
        <p:txBody>
          <a:bodyPr/>
          <a:lstStyle/>
          <a:p>
            <a:pPr eaLnBrk="1" hangingPunct="1"/>
            <a:r>
              <a:rPr lang="en-US" dirty="0"/>
              <a:t>SNAP eligibility is mostly set at the federal level (though states have some flexibility) and is determined by a household’s assets and gross and net monthly income.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6989"/>
      </p:ext>
    </p:extLst>
  </p:cSld>
  <p:clrMapOvr>
    <a:masterClrMapping/>
  </p:clrMapOvr>
  <p:transition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Correlation between Poverty Rate and SNAP participation rate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919615"/>
            <a:ext cx="5296982" cy="33209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525582" y="1524000"/>
            <a:ext cx="3427918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/>
            <a:r>
              <a:rPr lang="en-US" kern="0" dirty="0"/>
              <a:t>80% of counties have Poverty &amp; SNAP rates within 5%.</a:t>
            </a:r>
          </a:p>
          <a:p>
            <a:pPr eaLnBrk="1" hangingPunct="1"/>
            <a:r>
              <a:rPr lang="en-US" kern="0" dirty="0"/>
              <a:t>615 counties have differences greater than 5%</a:t>
            </a:r>
          </a:p>
        </p:txBody>
      </p:sp>
    </p:spTree>
    <p:extLst>
      <p:ext uri="{BB962C8B-B14F-4D97-AF65-F5344CB8AC3E}">
        <p14:creationId xmlns:p14="http://schemas.microsoft.com/office/powerpoint/2010/main" val="1952685900"/>
      </p:ext>
    </p:extLst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The Geography of the Social Services Gap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808683"/>
            <a:ext cx="4191000" cy="20101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808684"/>
            <a:ext cx="3982065" cy="20101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39624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U.S. Counties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SNAP &gt; Poverty Rate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3962400"/>
            <a:ext cx="3982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U.S. Counties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Poverty Rate &gt; SNAP</a:t>
            </a:r>
          </a:p>
        </p:txBody>
      </p:sp>
    </p:spTree>
    <p:extLst>
      <p:ext uri="{BB962C8B-B14F-4D97-AF65-F5344CB8AC3E}">
        <p14:creationId xmlns:p14="http://schemas.microsoft.com/office/powerpoint/2010/main" val="2220301991"/>
      </p:ext>
    </p:extLst>
  </p:cSld>
  <p:clrMapOvr>
    <a:masterClrMapping/>
  </p:clrMapOvr>
  <p:transition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Possible Explanations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Awareness of services</a:t>
            </a:r>
          </a:p>
          <a:p>
            <a:pPr eaLnBrk="1" hangingPunct="1"/>
            <a:r>
              <a:rPr lang="en-US" dirty="0"/>
              <a:t>Difficult to navigate</a:t>
            </a:r>
          </a:p>
          <a:p>
            <a:pPr eaLnBrk="1" hangingPunct="1"/>
            <a:r>
              <a:rPr lang="en-US" dirty="0"/>
              <a:t>Stigma of SNAP</a:t>
            </a:r>
          </a:p>
          <a:p>
            <a:pPr eaLnBrk="1" hangingPunct="1"/>
            <a:r>
              <a:rPr lang="en-US" dirty="0"/>
              <a:t>Local politics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74772"/>
      </p:ext>
    </p:extLst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Rural/Urban Divide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419600" y="3129405"/>
            <a:ext cx="4724400" cy="4572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Counties with Social Services Gap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81100" y="226715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>
                    <a:lumMod val="85000"/>
                  </a:schemeClr>
                </a:solidFill>
              </a:rPr>
              <a:t>36,523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00700" y="2268223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>
                    <a:lumMod val="85000"/>
                  </a:schemeClr>
                </a:solidFill>
              </a:rPr>
              <a:t>20,871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2400" y="3125645"/>
            <a:ext cx="441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n-US" sz="1800" kern="0" dirty="0">
                <a:solidFill>
                  <a:schemeClr val="bg1">
                    <a:lumMod val="85000"/>
                  </a:schemeClr>
                </a:solidFill>
              </a:rPr>
              <a:t>Counties without Social Services Gap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393576" y="1859968"/>
            <a:ext cx="4419600" cy="49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n-US" sz="1800" kern="0" dirty="0">
                <a:solidFill>
                  <a:schemeClr val="bg1">
                    <a:lumMod val="85000"/>
                  </a:schemeClr>
                </a:solidFill>
              </a:rPr>
              <a:t>Median Population Size</a:t>
            </a:r>
          </a:p>
        </p:txBody>
      </p:sp>
      <p:pic>
        <p:nvPicPr>
          <p:cNvPr id="11" name="Content Placeholder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3813985"/>
            <a:ext cx="4191000" cy="2010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813986"/>
            <a:ext cx="3982065" cy="201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57304"/>
      </p:ext>
    </p:extLst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The Politics of the Social Services Gap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8839200" cy="2981255"/>
          </a:xfrm>
        </p:spPr>
        <p:txBody>
          <a:bodyPr/>
          <a:lstStyle/>
          <a:p>
            <a:pPr eaLnBrk="1" hangingPunct="1"/>
            <a:r>
              <a:rPr lang="en-US" sz="2400" dirty="0"/>
              <a:t>Counties where SNAP participation rate is more than 5 percent greater than the Poverty Rate (161 counties)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endParaRPr lang="en-US" sz="24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All other counties: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05000" y="2286000"/>
            <a:ext cx="19319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accent2"/>
                </a:solidFill>
              </a:rPr>
              <a:t>56.2%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02115" y="2286000"/>
            <a:ext cx="19319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43.8%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30327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Democratic Nominee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Hillary Clinton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34584" y="3042777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Republican Nominee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Donald Trump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79216" y="4432934"/>
            <a:ext cx="19319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accent2"/>
                </a:solidFill>
              </a:rPr>
              <a:t>50.9%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22016" y="5179634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Democratic Nominee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Hillary Clinton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02115" y="4429055"/>
            <a:ext cx="19319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49.1%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34584" y="5185832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Republican Nominee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Donald Trump</a:t>
            </a:r>
          </a:p>
        </p:txBody>
      </p:sp>
    </p:spTree>
    <p:extLst>
      <p:ext uri="{BB962C8B-B14F-4D97-AF65-F5344CB8AC3E}">
        <p14:creationId xmlns:p14="http://schemas.microsoft.com/office/powerpoint/2010/main" val="4039262332"/>
      </p:ext>
    </p:extLst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Mapping the 2016 election and the Social Services Gap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28800"/>
            <a:ext cx="4648199" cy="21326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5419"/>
          <a:stretch/>
        </p:blipFill>
        <p:spPr>
          <a:xfrm>
            <a:off x="4572000" y="1828800"/>
            <a:ext cx="4572000" cy="2133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396144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2016 Election, Democratic Counties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1999" y="3961440"/>
            <a:ext cx="4536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2016 Election, Republican Counties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954129"/>
            <a:ext cx="457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50.9% of counties had a positive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“social welfare gap”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9601" y="4966366"/>
            <a:ext cx="457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65.7% of counties had a positive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“social welfare gap”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7" y="3468787"/>
            <a:ext cx="200025" cy="361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683" y="3456550"/>
            <a:ext cx="863499" cy="3334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8951" y="3483025"/>
            <a:ext cx="863499" cy="3334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r="28571"/>
          <a:stretch/>
        </p:blipFill>
        <p:spPr>
          <a:xfrm>
            <a:off x="4991100" y="3431794"/>
            <a:ext cx="1905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28630"/>
      </p:ext>
    </p:extLst>
  </p:cSld>
  <p:clrMapOvr>
    <a:masterClrMapping/>
  </p:clrMapOvr>
  <p:transition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Mapping the 2016 election and the Social Services Gap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28800"/>
            <a:ext cx="4648199" cy="21326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5419"/>
          <a:stretch/>
        </p:blipFill>
        <p:spPr>
          <a:xfrm>
            <a:off x="4572000" y="1828800"/>
            <a:ext cx="4572000" cy="2133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396144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2016 Election, Democratic Counties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1999" y="3961440"/>
            <a:ext cx="4536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2016 Election, Republican Counties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954129"/>
            <a:ext cx="457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50.9% of counties had a positive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“social welfare gap”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9601" y="4966366"/>
            <a:ext cx="457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65.7% of counties had a positive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“social welfare gap”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7" y="3468787"/>
            <a:ext cx="200025" cy="361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683" y="3456550"/>
            <a:ext cx="863499" cy="3334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8951" y="3483025"/>
            <a:ext cx="863499" cy="3334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r="28571"/>
          <a:stretch/>
        </p:blipFill>
        <p:spPr>
          <a:xfrm>
            <a:off x="4991100" y="3431794"/>
            <a:ext cx="1905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32874"/>
      </p:ext>
    </p:extLst>
  </p:cSld>
  <p:clrMapOvr>
    <a:masterClrMapping/>
  </p:clrMapOvr>
  <p:transition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Mapping the 2016 election and the Social Services Gap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/>
          </p:nvPr>
        </p:nvGraphicFramePr>
        <p:xfrm>
          <a:off x="1257300" y="1143000"/>
          <a:ext cx="6629400" cy="4100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0" y="5057039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+4% Social Services Gap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-3% Democratic vote in 2016</a:t>
            </a:r>
          </a:p>
        </p:txBody>
      </p:sp>
    </p:spTree>
    <p:extLst>
      <p:ext uri="{BB962C8B-B14F-4D97-AF65-F5344CB8AC3E}">
        <p14:creationId xmlns:p14="http://schemas.microsoft.com/office/powerpoint/2010/main" val="46210156"/>
      </p:ext>
    </p:extLst>
  </p:cSld>
  <p:clrMapOvr>
    <a:masterClrMapping/>
  </p:clrMapOvr>
  <p:transition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b="1" dirty="0"/>
              <a:t>Data-Planet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029200" y="1447800"/>
            <a:ext cx="3962400" cy="4572000"/>
          </a:xfrm>
        </p:spPr>
        <p:txBody>
          <a:bodyPr/>
          <a:lstStyle/>
          <a:p>
            <a:endParaRPr lang="en-US" sz="2400" i="1" dirty="0"/>
          </a:p>
          <a:p>
            <a:r>
              <a:rPr lang="en-US" sz="2400" i="1" dirty="0"/>
              <a:t>35 billion data points</a:t>
            </a:r>
          </a:p>
          <a:p>
            <a:r>
              <a:rPr lang="en-US" sz="2400" i="1" dirty="0"/>
              <a:t>4.9 billion datasets</a:t>
            </a:r>
          </a:p>
          <a:p>
            <a:r>
              <a:rPr lang="en-US" sz="2400" i="1" dirty="0"/>
              <a:t>450+ source databases</a:t>
            </a:r>
          </a:p>
          <a:p>
            <a:r>
              <a:rPr lang="en-US" sz="2400" i="1" dirty="0"/>
              <a:t>70+ data providers</a:t>
            </a:r>
          </a:p>
          <a:p>
            <a:r>
              <a:rPr lang="en-US" sz="2400" i="1" dirty="0"/>
              <a:t>Growing 20% per year </a:t>
            </a:r>
          </a:p>
          <a:p>
            <a:pPr eaLnBrk="1" hangingPunct="1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26076" y="1448657"/>
            <a:ext cx="396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b="1" u="sng" kern="0" dirty="0"/>
              <a:t>Sample Sources</a:t>
            </a:r>
          </a:p>
          <a:p>
            <a:r>
              <a:rPr lang="en-US" sz="2000" i="1" kern="0" dirty="0"/>
              <a:t>Census Bureau</a:t>
            </a:r>
          </a:p>
          <a:p>
            <a:r>
              <a:rPr lang="en-US" sz="2000" i="1" kern="0" dirty="0"/>
              <a:t>Departments of Agriculture, Defense, Labor</a:t>
            </a:r>
          </a:p>
          <a:p>
            <a:r>
              <a:rPr lang="en-US" sz="2000" i="1" kern="0" dirty="0"/>
              <a:t>EPA</a:t>
            </a:r>
          </a:p>
          <a:p>
            <a:r>
              <a:rPr lang="en-US" sz="2000" i="1" kern="0" dirty="0"/>
              <a:t>FBI</a:t>
            </a:r>
          </a:p>
          <a:p>
            <a:r>
              <a:rPr lang="en-US" sz="2000" i="1" kern="0" dirty="0"/>
              <a:t>NOAA</a:t>
            </a:r>
          </a:p>
          <a:p>
            <a:r>
              <a:rPr lang="en-US" sz="2000" i="1" kern="0" dirty="0"/>
              <a:t>United Nations</a:t>
            </a:r>
          </a:p>
          <a:p>
            <a:r>
              <a:rPr lang="en-US" sz="2000" i="1" kern="0" dirty="0"/>
              <a:t>IMF</a:t>
            </a:r>
          </a:p>
          <a:p>
            <a:r>
              <a:rPr lang="en-US" sz="2000" i="1" kern="0" dirty="0"/>
              <a:t>Zillow</a:t>
            </a:r>
          </a:p>
          <a:p>
            <a:pPr eaLnBrk="1" hangingPunct="1"/>
            <a:endParaRPr lang="en-US" kern="0" dirty="0"/>
          </a:p>
        </p:txBody>
      </p:sp>
      <p:pic>
        <p:nvPicPr>
          <p:cNvPr id="1026" name="Picture 2" descr="Image result for data-pla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600"/>
            <a:ext cx="3162076" cy="139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138197"/>
      </p:ext>
    </p:extLst>
  </p:cSld>
  <p:clrMapOvr>
    <a:masterClrMapping/>
  </p:clrMapOvr>
  <p:transition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/>
              <a:t>Data-Planet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6000" t="21667" r="7333" b="38333"/>
          <a:stretch/>
        </p:blipFill>
        <p:spPr>
          <a:xfrm>
            <a:off x="4419600" y="331136"/>
            <a:ext cx="4404726" cy="21142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2" descr="Image result for data-pla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4" y="1239076"/>
            <a:ext cx="3162076" cy="139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9292" y="2787897"/>
            <a:ext cx="88123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Available on the Libraries’ 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Articles &amp; Research Databases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page (“A-to-Z list”)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Datasets used: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SNAP Benefits Recipients - Percentage of Population from the Supplemental Nutrition Assistance Program - Annual [Food Stamps]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Poverty, Percentage - All Ages from the Poverty Database (Small Area Income and Poverty Estimates (SAIPE))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Total Population from the American Community Survey Summary File: 5-Year Estimates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Presidential Election Results - % Votes from the United States Election Results Database</a:t>
            </a:r>
          </a:p>
        </p:txBody>
      </p:sp>
    </p:spTree>
    <p:extLst>
      <p:ext uri="{BB962C8B-B14F-4D97-AF65-F5344CB8AC3E}">
        <p14:creationId xmlns:p14="http://schemas.microsoft.com/office/powerpoint/2010/main" val="3851200303"/>
      </p:ext>
    </p:extLst>
  </p:cSld>
  <p:clrMapOvr>
    <a:masterClrMapping/>
  </p:clrMapOvr>
  <p:transition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Time’s Up!</a:t>
            </a:r>
          </a:p>
        </p:txBody>
      </p:sp>
      <p:sp>
        <p:nvSpPr>
          <p:cNvPr id="25604" name="Rectangle 15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dirty="0"/>
              <a:t>About your speaker:</a:t>
            </a:r>
          </a:p>
          <a:p>
            <a:pPr lvl="1" eaLnBrk="1" hangingPunct="1"/>
            <a:r>
              <a:rPr lang="en-US" sz="2400" b="1" dirty="0"/>
              <a:t>Kian Flynn</a:t>
            </a:r>
          </a:p>
          <a:p>
            <a:pPr lvl="1" eaLnBrk="1" hangingPunct="1"/>
            <a:r>
              <a:rPr lang="en-US" sz="2400" b="1" dirty="0"/>
              <a:t>University of Washington Libraries</a:t>
            </a:r>
          </a:p>
          <a:p>
            <a:pPr lvl="1" eaLnBrk="1" hangingPunct="1"/>
            <a:r>
              <a:rPr lang="en-US" sz="2400" b="1" dirty="0"/>
              <a:t>flynnk7@uw.edu</a:t>
            </a:r>
          </a:p>
          <a:p>
            <a:pPr lvl="1" eaLnBrk="1" hangingPunct="1"/>
            <a:r>
              <a:rPr lang="en-US" sz="2400" b="1" dirty="0"/>
              <a:t>Geography &amp; Global Studies Librarian</a:t>
            </a:r>
            <a:endParaRPr lang="en-US" sz="2400" dirty="0"/>
          </a:p>
        </p:txBody>
      </p:sp>
      <p:pic>
        <p:nvPicPr>
          <p:cNvPr id="25603" name="Picture 12" descr="stopwatch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89506">
            <a:off x="5791200" y="-1447800"/>
            <a:ext cx="5486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24908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How to Access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47800"/>
            <a:ext cx="5235258" cy="3306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776040"/>
            <a:ext cx="4944035" cy="222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54339"/>
      </p:ext>
    </p:extLst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Interface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7432" y="1219200"/>
            <a:ext cx="6629136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71772"/>
      </p:ext>
    </p:extLst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Search for Datasets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275137"/>
            <a:ext cx="6688182" cy="457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92674"/>
      </p:ext>
    </p:extLst>
  </p:cSld>
  <p:clrMapOvr>
    <a:masterClrMapping/>
  </p:clrMapOvr>
  <p:transition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Select Data, Geography, &amp; Chart Type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5261" y="1219200"/>
            <a:ext cx="5273477" cy="457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66414"/>
      </p:ext>
    </p:extLst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Export Shapefile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8219" y="1143000"/>
            <a:ext cx="7587562" cy="457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57305"/>
      </p:ext>
    </p:extLst>
  </p:cSld>
  <p:clrMapOvr>
    <a:masterClrMapping/>
  </p:clrMapOvr>
  <p:transition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Data from Different Sources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452166"/>
            <a:ext cx="3254938" cy="20403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194" y="1452166"/>
            <a:ext cx="3215441" cy="20403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2029" y="3942923"/>
            <a:ext cx="3219942" cy="2026869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6200" y="990601"/>
            <a:ext cx="3429000" cy="461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kern="0" dirty="0"/>
              <a:t>Poverty Rate, U.S. Census Bureau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562600" y="990600"/>
            <a:ext cx="3581400" cy="461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kern="0" dirty="0"/>
              <a:t>SNAP Benefits, U.S. Census Bureau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286000" y="3481357"/>
            <a:ext cx="4419600" cy="461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kern="0" dirty="0"/>
              <a:t>2016 Election Results, Dave </a:t>
            </a:r>
            <a:r>
              <a:rPr lang="en-US" sz="1600" kern="0" dirty="0" err="1"/>
              <a:t>Leip’s</a:t>
            </a:r>
            <a:r>
              <a:rPr lang="en-US" sz="1600" kern="0" dirty="0"/>
              <a:t> Atlas</a:t>
            </a:r>
          </a:p>
        </p:txBody>
      </p:sp>
    </p:spTree>
    <p:extLst>
      <p:ext uri="{BB962C8B-B14F-4D97-AF65-F5344CB8AC3E}">
        <p14:creationId xmlns:p14="http://schemas.microsoft.com/office/powerpoint/2010/main" val="302625766"/>
      </p:ext>
    </p:extLst>
  </p:cSld>
  <p:clrMapOvr>
    <a:masterClrMapping/>
  </p:clrMapOvr>
  <p:transition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Data from Different Sources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452166"/>
            <a:ext cx="3254938" cy="20403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194" y="1452166"/>
            <a:ext cx="3215441" cy="20403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2029" y="3942923"/>
            <a:ext cx="3219942" cy="2026869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6200" y="990601"/>
            <a:ext cx="3429000" cy="461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kern="0" dirty="0"/>
              <a:t>Poverty Rate, U.S. Census Bureau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562600" y="990600"/>
            <a:ext cx="3581400" cy="461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kern="0" dirty="0"/>
              <a:t>SNAP Benefits, U.S. Census Bureau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286000" y="3481357"/>
            <a:ext cx="4419600" cy="461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kern="0" dirty="0"/>
              <a:t>2016 Election Results, Dave </a:t>
            </a:r>
            <a:r>
              <a:rPr lang="en-US" sz="1600" kern="0" dirty="0" err="1"/>
              <a:t>Leip’s</a:t>
            </a:r>
            <a:r>
              <a:rPr lang="en-US" sz="1600" kern="0" dirty="0"/>
              <a:t> Atlas</a:t>
            </a:r>
          </a:p>
        </p:txBody>
      </p:sp>
    </p:spTree>
    <p:extLst>
      <p:ext uri="{BB962C8B-B14F-4D97-AF65-F5344CB8AC3E}">
        <p14:creationId xmlns:p14="http://schemas.microsoft.com/office/powerpoint/2010/main" val="4009744809"/>
      </p:ext>
    </p:extLst>
  </p:cSld>
  <p:clrMapOvr>
    <a:masterClrMapping/>
  </p:clrMapOvr>
  <p:transition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</TotalTime>
  <Words>568</Words>
  <Application>Microsoft Macintosh PowerPoint</Application>
  <PresentationFormat>On-screen Show (4:3)</PresentationFormat>
  <Paragraphs>116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Encode Sans Normal</vt:lpstr>
      <vt:lpstr>1_Default Design</vt:lpstr>
      <vt:lpstr>Utilizing Data-Planet Datasets in ArcMap: The Geography &amp; Politics of the Social Services Gap</vt:lpstr>
      <vt:lpstr>Data-Planet</vt:lpstr>
      <vt:lpstr>How to Access</vt:lpstr>
      <vt:lpstr>Interface</vt:lpstr>
      <vt:lpstr>Search for Datasets</vt:lpstr>
      <vt:lpstr>Select Data, Geography, &amp; Chart Type</vt:lpstr>
      <vt:lpstr>Export Shapefile</vt:lpstr>
      <vt:lpstr>Data from Different Sources</vt:lpstr>
      <vt:lpstr>Data from Different Sources</vt:lpstr>
      <vt:lpstr>Research Topic: Social Services Gap</vt:lpstr>
      <vt:lpstr>Research Topic: Social Services Gap</vt:lpstr>
      <vt:lpstr>Correlation between Poverty Rate and SNAP participation rate</vt:lpstr>
      <vt:lpstr>The Geography of the Social Services Gap</vt:lpstr>
      <vt:lpstr>Possible Explanations</vt:lpstr>
      <vt:lpstr>Rural/Urban Divide</vt:lpstr>
      <vt:lpstr>The Politics of the Social Services Gap</vt:lpstr>
      <vt:lpstr>Mapping the 2016 election and the Social Services Gap</vt:lpstr>
      <vt:lpstr>Mapping the 2016 election and the Social Services Gap</vt:lpstr>
      <vt:lpstr>Mapping the 2016 election and the Social Services Gap</vt:lpstr>
      <vt:lpstr>Data-Planet</vt:lpstr>
      <vt:lpstr>Time’s Up!</vt:lpstr>
    </vt:vector>
  </TitlesOfParts>
  <Company>RR Donnelley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RR Donnelley</dc:creator>
  <cp:lastModifiedBy>Elizabeth H. Bedford</cp:lastModifiedBy>
  <cp:revision>36</cp:revision>
  <dcterms:created xsi:type="dcterms:W3CDTF">2010-02-23T00:58:46Z</dcterms:created>
  <dcterms:modified xsi:type="dcterms:W3CDTF">2019-05-29T23:37:55Z</dcterms:modified>
</cp:coreProperties>
</file>