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7" r:id="rId2"/>
    <p:sldId id="258" r:id="rId3"/>
    <p:sldId id="259" r:id="rId4"/>
    <p:sldId id="282" r:id="rId5"/>
    <p:sldId id="260" r:id="rId6"/>
    <p:sldId id="261" r:id="rId7"/>
    <p:sldId id="283" r:id="rId8"/>
    <p:sldId id="262" r:id="rId9"/>
    <p:sldId id="279" r:id="rId10"/>
    <p:sldId id="263" r:id="rId11"/>
    <p:sldId id="264" r:id="rId12"/>
    <p:sldId id="265" r:id="rId13"/>
    <p:sldId id="266" r:id="rId14"/>
    <p:sldId id="278" r:id="rId15"/>
    <p:sldId id="267" r:id="rId16"/>
    <p:sldId id="268" r:id="rId17"/>
    <p:sldId id="269" r:id="rId18"/>
    <p:sldId id="271" r:id="rId19"/>
    <p:sldId id="280" r:id="rId20"/>
    <p:sldId id="281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6" autoAdjust="0"/>
    <p:restoredTop sz="94660"/>
  </p:normalViewPr>
  <p:slideViewPr>
    <p:cSldViewPr>
      <p:cViewPr varScale="1">
        <p:scale>
          <a:sx n="107" d="100"/>
          <a:sy n="107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2017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0/Wildfire_in_Californi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0/Wildfire_in_Californi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Characterizing CA Spotted Owl Habitat with Lidar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Jonathan Kane</a:t>
            </a:r>
          </a:p>
          <a:p>
            <a:r>
              <a:rPr lang="en-US" dirty="0"/>
              <a:t>Malcolm North</a:t>
            </a:r>
          </a:p>
          <a:p>
            <a:r>
              <a:rPr lang="en-US" dirty="0"/>
              <a:t>Van Kane</a:t>
            </a:r>
          </a:p>
          <a:p>
            <a:r>
              <a:rPr lang="en-US" dirty="0"/>
              <a:t>Greg Asner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Niche Overlap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23802"/>
            <a:ext cx="4686300" cy="46863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Distinction between local area and overall landscape vs distance from nest</a:t>
            </a:r>
          </a:p>
          <a:p>
            <a:r>
              <a:rPr lang="en-US" dirty="0"/>
              <a:t>Low numbers = more distinct</a:t>
            </a:r>
          </a:p>
          <a:p>
            <a:r>
              <a:rPr lang="en-US" dirty="0"/>
              <a:t>Most distinct is area in large trees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Niche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Distinction smallest in SEKI, which has tons of great owl habitat not used for (presumably) territorial reasons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23802"/>
            <a:ext cx="46863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Niche Overlap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Distinction levels off or disappears at about 500m away</a:t>
            </a:r>
          </a:p>
          <a:p>
            <a:r>
              <a:rPr lang="en-US" dirty="0"/>
              <a:t>Conveniently smaller than legally-mandated protected areas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23802"/>
            <a:ext cx="46863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Structure Classes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0" y="1447800"/>
            <a:ext cx="8233059" cy="4572000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Structure Classes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0" y="1447800"/>
            <a:ext cx="8233059" cy="4572000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9207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Classes,</a:t>
            </a:r>
            <a:br>
              <a:rPr lang="en-US" dirty="0"/>
            </a:br>
            <a:r>
              <a:rPr lang="en-US" dirty="0"/>
              <a:t>Overall Landscape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Class 2 (very open) and 4 (open-tall) prominent</a:t>
            </a:r>
          </a:p>
          <a:p>
            <a:r>
              <a:rPr lang="en-US" dirty="0"/>
              <a:t>Class 5 (very tall, closed) relatively uncommon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8270"/>
            <a:ext cx="4686300" cy="4686300"/>
          </a:xfrm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Structure Classes, Core Area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686300" cy="46863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Classes 4 (open-tall) and 5 (very tall, closed) dominate the legally-protected PACs</a:t>
            </a:r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Classes, Whole Territories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1439"/>
            <a:ext cx="4781550" cy="4781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Resembles the overall landscape much more closely</a:t>
            </a:r>
          </a:p>
          <a:p>
            <a:r>
              <a:rPr lang="en-US" dirty="0"/>
              <a:t>Reinforces result that owls seem not to be selecting for forest type outside of the legally-protected areas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Conclusions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Cover is important, but not as important as area in tall trees</a:t>
            </a:r>
          </a:p>
          <a:p>
            <a:pPr eaLnBrk="1" hangingPunct="1"/>
            <a:r>
              <a:rPr lang="en-US" dirty="0"/>
              <a:t>Owls appear to be happy to include “sub-par” habitat in their territory starting around 500m from the nest</a:t>
            </a:r>
          </a:p>
          <a:p>
            <a:pPr eaLnBrk="1" hangingPunct="1"/>
            <a:r>
              <a:rPr lang="en-US" dirty="0"/>
              <a:t>Managers could potentially have some room to improve fire resilience without harming habitat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Conclusions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Cover is important, but not as important as area in tall trees</a:t>
            </a:r>
          </a:p>
          <a:p>
            <a:pPr eaLnBrk="1" hangingPunct="1"/>
            <a:r>
              <a:rPr lang="en-US" dirty="0"/>
              <a:t>Owls appear to be happy to include “sub-par” habitat in their territory starting around 500m from the nest</a:t>
            </a:r>
          </a:p>
          <a:p>
            <a:pPr eaLnBrk="1" hangingPunct="1"/>
            <a:r>
              <a:rPr lang="en-US" dirty="0"/>
              <a:t>Managers could potentially have some room to improve fire resilience without harming habitat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7746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Spotted Owls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7" y="1447800"/>
            <a:ext cx="6957046" cy="4572000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Conclusions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Cover is important, but not as important as area in tall trees</a:t>
            </a:r>
          </a:p>
          <a:p>
            <a:pPr eaLnBrk="1" hangingPunct="1"/>
            <a:r>
              <a:rPr lang="en-US" dirty="0"/>
              <a:t>Owls appear to be happy to include “sub-par” habitat in their territory starting around 500m from the nest</a:t>
            </a:r>
          </a:p>
          <a:p>
            <a:pPr eaLnBrk="1" hangingPunct="1"/>
            <a:r>
              <a:rPr lang="en-US" dirty="0"/>
              <a:t>Managers could potentially have some room to improve fire resilience without harming habitat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4737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Time’s Up!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/>
              <a:t>About your speaker:</a:t>
            </a:r>
          </a:p>
          <a:p>
            <a:pPr lvl="1" eaLnBrk="1" hangingPunct="1"/>
            <a:r>
              <a:rPr lang="en-US" sz="2400" b="1" dirty="0"/>
              <a:t>Name: Jonathan Kane</a:t>
            </a:r>
          </a:p>
          <a:p>
            <a:pPr lvl="1" eaLnBrk="1" hangingPunct="1"/>
            <a:r>
              <a:rPr lang="en-US" sz="2400" b="1" dirty="0"/>
              <a:t>Department: SEFS </a:t>
            </a:r>
          </a:p>
          <a:p>
            <a:pPr lvl="1" eaLnBrk="1" hangingPunct="1"/>
            <a:r>
              <a:rPr lang="en-US" sz="2400" b="1" dirty="0"/>
              <a:t>Tel: 425-890-1673</a:t>
            </a:r>
          </a:p>
          <a:p>
            <a:pPr lvl="1" eaLnBrk="1" hangingPunct="1"/>
            <a:r>
              <a:rPr lang="en-US" sz="2400" b="1" dirty="0"/>
              <a:t>Email: jontkane@uw.edu</a:t>
            </a:r>
          </a:p>
          <a:p>
            <a:pPr lvl="1" eaLnBrk="1" hangingPunct="1"/>
            <a:r>
              <a:rPr lang="en-US" sz="2400" b="1" dirty="0"/>
              <a:t>Quick bio: Research Consultant (staff) for 7 years with SEFS, working with remote sensing (particularly Lidar) on forest systems</a:t>
            </a:r>
            <a:endParaRPr lang="en-US" sz="2400" dirty="0"/>
          </a:p>
        </p:txBody>
      </p:sp>
      <p:pic>
        <p:nvPicPr>
          <p:cNvPr id="25603" name="Picture 12" descr="stopwatc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9506">
            <a:off x="5708252" y="-1436688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Problem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Not endangered yet, but close</a:t>
            </a:r>
          </a:p>
          <a:p>
            <a:r>
              <a:rPr lang="en-US" dirty="0"/>
              <a:t>Believed to love high (&gt;70%) cover forests</a:t>
            </a:r>
          </a:p>
          <a:p>
            <a:r>
              <a:rPr lang="en-US" dirty="0"/>
              <a:t>Unfortunately, these types of forest are very vulnerable to fire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 descr="File:Wildfire in Californ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3181086" cy="210633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4944" y="1466985"/>
            <a:ext cx="3203997" cy="21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Problem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Not endangered yet, but close</a:t>
            </a:r>
          </a:p>
          <a:p>
            <a:r>
              <a:rPr lang="en-US" dirty="0"/>
              <a:t>Believed to love high (&gt;70%) cover forests</a:t>
            </a:r>
          </a:p>
          <a:p>
            <a:r>
              <a:rPr lang="en-US" dirty="0"/>
              <a:t>Unfortunately, these types of forest are very vulnerable to fire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 descr="File:Wildfire in Californ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3181086" cy="210633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4944" y="1466985"/>
            <a:ext cx="3203997" cy="21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2320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Our Data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572000" cy="4572000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Lidar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62" y="1447800"/>
            <a:ext cx="3521675" cy="4572000"/>
          </a:xfrm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Lidar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62" y="1447800"/>
            <a:ext cx="3521675" cy="4572000"/>
          </a:xfrm>
        </p:spPr>
      </p:pic>
    </p:spTree>
    <p:extLst>
      <p:ext uri="{BB962C8B-B14F-4D97-AF65-F5344CB8AC3E}">
        <p14:creationId xmlns:p14="http://schemas.microsoft.com/office/powerpoint/2010/main" val="109667630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Lidar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572000" cy="4572000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Lidar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572000" cy="4572000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2581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415</Words>
  <Application>Microsoft Macintosh PowerPoint</Application>
  <PresentationFormat>On-screen Show (4:3)</PresentationFormat>
  <Paragraphs>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Encode Sans Normal</vt:lpstr>
      <vt:lpstr>1_Default Design</vt:lpstr>
      <vt:lpstr>Characterizing CA Spotted Owl Habitat with Lidar</vt:lpstr>
      <vt:lpstr>Spotted Owls</vt:lpstr>
      <vt:lpstr>The Problem</vt:lpstr>
      <vt:lpstr>The Problem</vt:lpstr>
      <vt:lpstr>Our Data</vt:lpstr>
      <vt:lpstr>Lidar</vt:lpstr>
      <vt:lpstr>Lidar</vt:lpstr>
      <vt:lpstr>Lidar</vt:lpstr>
      <vt:lpstr>Lidar</vt:lpstr>
      <vt:lpstr>Niche Overlap</vt:lpstr>
      <vt:lpstr>Niche Overlap</vt:lpstr>
      <vt:lpstr>Niche Overlap</vt:lpstr>
      <vt:lpstr>Structure Classes</vt:lpstr>
      <vt:lpstr>Structure Classes</vt:lpstr>
      <vt:lpstr>Structure Classes, Overall Landscape</vt:lpstr>
      <vt:lpstr>Structure Classes, Core Area</vt:lpstr>
      <vt:lpstr>Structure Classes, Whole Territories</vt:lpstr>
      <vt:lpstr>Conclusions</vt:lpstr>
      <vt:lpstr>Conclusions</vt:lpstr>
      <vt:lpstr>Conclusions</vt:lpstr>
      <vt:lpstr>Time’s Up!</vt:lpstr>
    </vt:vector>
  </TitlesOfParts>
  <Company>RR Donnelley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Elizabeth H. Bedford</cp:lastModifiedBy>
  <cp:revision>36</cp:revision>
  <dcterms:created xsi:type="dcterms:W3CDTF">2010-02-23T00:58:46Z</dcterms:created>
  <dcterms:modified xsi:type="dcterms:W3CDTF">2019-05-29T23:37:13Z</dcterms:modified>
</cp:coreProperties>
</file>