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Nunito" pitchFamily="2" charset="77"/>
      <p:regular r:id="rId10"/>
      <p:bold r:id="rId11"/>
      <p:italic r:id="rId12"/>
      <p:boldItalic r:id="rId13"/>
    </p:embeddedFont>
    <p:embeddedFont>
      <p:font typeface="Nunito Light" panose="020F0302020204030204" pitchFamily="34" charset="0"/>
      <p:regular r:id="rId14"/>
      <p:bold r:id="rId15"/>
      <p:italic r:id="rId16"/>
      <p:boldItalic r:id="rId17"/>
    </p:embeddedFont>
    <p:embeddedFont>
      <p:font typeface="Playfair Display Medium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0" d="100"/>
          <a:sy n="150" d="100"/>
        </p:scale>
        <p:origin x="42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cb587dbd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cb587dbd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2cb587dbde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2cb587dbde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cccb3f2b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2cccb3f2b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cccb3f2b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cccb3f2b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cccb3f2b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cccb3f2b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cccb3f2b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cccb3f2b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cccb3f2b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cccb3f2b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3975"/>
            <a:ext cx="9144003" cy="291554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87200" y="282400"/>
            <a:ext cx="816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Snow Coverage on Mount Rainier (Tahoma | təqʷubəʔ)</a:t>
            </a:r>
            <a:endParaRPr sz="250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899050" y="730425"/>
            <a:ext cx="334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Nunito Light"/>
                <a:ea typeface="Nunito Light"/>
                <a:cs typeface="Nunito Light"/>
                <a:sym typeface="Nunito Light"/>
              </a:rPr>
              <a:t>COMPARING 2001 &amp; 2021</a:t>
            </a:r>
            <a:endParaRPr sz="1600" i="1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899050" y="4086400"/>
            <a:ext cx="3345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latin typeface="Nunito Light"/>
                <a:ea typeface="Nunito Light"/>
                <a:cs typeface="Nunito Light"/>
                <a:sym typeface="Nunito Light"/>
              </a:rPr>
              <a:t>BY JESSIE WOLDSTAD</a:t>
            </a:r>
            <a:endParaRPr sz="1300" i="1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latin typeface="Nunito Light"/>
                <a:ea typeface="Nunito Light"/>
                <a:cs typeface="Nunito Light"/>
                <a:sym typeface="Nunito Light"/>
              </a:rPr>
              <a:t>Undergraduate Senior</a:t>
            </a:r>
            <a:endParaRPr sz="1100" i="1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latin typeface="Nunito Light"/>
                <a:ea typeface="Nunito Light"/>
                <a:cs typeface="Nunito Light"/>
                <a:sym typeface="Nunito Light"/>
              </a:rPr>
              <a:t>Geography Data Science</a:t>
            </a:r>
            <a:endParaRPr sz="1100" i="1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172500" y="151175"/>
            <a:ext cx="36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DATA SOURCE + COLLECTION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11700" y="582275"/>
            <a:ext cx="3642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Nunito Light"/>
                <a:ea typeface="Nunito Light"/>
                <a:cs typeface="Nunito Light"/>
                <a:sym typeface="Nunito Light"/>
              </a:rPr>
              <a:t>Dataset requirements:</a:t>
            </a:r>
            <a:endParaRPr i="1"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Depicts snow coverage on Mt. Rainier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Captures temporal change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218613" y="938025"/>
            <a:ext cx="846600" cy="2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5329525" y="582275"/>
            <a:ext cx="3982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Nunito Light"/>
                <a:ea typeface="Nunito Light"/>
                <a:cs typeface="Nunito Light"/>
                <a:sym typeface="Nunito Light"/>
              </a:rPr>
              <a:t>USGS GloVis:</a:t>
            </a:r>
            <a:endParaRPr i="1"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Satellite imagery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Publicly available data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25" y="1963551"/>
            <a:ext cx="641195" cy="64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4382" y="1963551"/>
            <a:ext cx="641201" cy="6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6014" y="2909513"/>
            <a:ext cx="641201" cy="6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495" y="1963551"/>
            <a:ext cx="641199" cy="64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9052" y="1963551"/>
            <a:ext cx="641200" cy="6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0609" y="1963551"/>
            <a:ext cx="641195" cy="64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12166" y="1963551"/>
            <a:ext cx="641199" cy="64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3723" y="1963551"/>
            <a:ext cx="641201" cy="6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5280" y="1963551"/>
            <a:ext cx="641198" cy="6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6836" y="1963551"/>
            <a:ext cx="641199" cy="6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98393" y="1963551"/>
            <a:ext cx="641199" cy="6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19961" y="1963550"/>
            <a:ext cx="641214" cy="6412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172500" y="1674150"/>
            <a:ext cx="64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Nunito Light"/>
                <a:ea typeface="Nunito Light"/>
                <a:cs typeface="Nunito Light"/>
                <a:sym typeface="Nunito Light"/>
              </a:rPr>
              <a:t>2021</a:t>
            </a:r>
            <a:endParaRPr sz="1200" i="1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2816" y="2909570"/>
            <a:ext cx="641100" cy="6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04425" y="2909575"/>
            <a:ext cx="641099" cy="6410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172500" y="2604775"/>
            <a:ext cx="64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Nunito Light"/>
                <a:ea typeface="Nunito Light"/>
                <a:cs typeface="Nunito Light"/>
                <a:sym typeface="Nunito Light"/>
              </a:rPr>
              <a:t>2001</a:t>
            </a:r>
            <a:endParaRPr sz="1200" i="1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725925" y="1963549"/>
            <a:ext cx="641224" cy="64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47725" y="2909575"/>
            <a:ext cx="641225" cy="6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169450" y="2909574"/>
            <a:ext cx="645651" cy="6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891150" y="2909574"/>
            <a:ext cx="645650" cy="6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612850" y="2909525"/>
            <a:ext cx="645649" cy="64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334550" y="2909525"/>
            <a:ext cx="645650" cy="6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56250" y="2909575"/>
            <a:ext cx="645651" cy="6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777950" y="2909574"/>
            <a:ext cx="645649" cy="64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499650" y="2909575"/>
            <a:ext cx="645651" cy="6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221350" y="2909575"/>
            <a:ext cx="645650" cy="6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311700" y="4085925"/>
            <a:ext cx="6659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Satellite images were primarily collected from Landsat 7 and Landsat 8.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30-meter spatial resolution (1 pixel = 30 sq. meters)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</a:pPr>
            <a:r>
              <a:rPr lang="en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Downloaded in .geoTIFF format (raster image w/ geographic reference)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172500" y="151175"/>
            <a:ext cx="36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DATA PROCESSING WORKFLOW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12" y="1299951"/>
            <a:ext cx="1670533" cy="165618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82624" y="3204757"/>
            <a:ext cx="192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Original satellite image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File format: .geoTIFF</a:t>
            </a:r>
            <a:endParaRPr sz="10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82630" y="2956133"/>
            <a:ext cx="96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STEP 1: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..</a:t>
            </a:r>
            <a:r>
              <a:rPr lang="en" sz="1200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	 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2003922" y="1994204"/>
            <a:ext cx="418800" cy="23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7131" y="1299951"/>
            <a:ext cx="1670533" cy="165617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2596969" y="3204757"/>
            <a:ext cx="192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Program: GIMP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File format: .png</a:t>
            </a:r>
            <a:endParaRPr sz="10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2596975" y="2956133"/>
            <a:ext cx="96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STEP 2: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..</a:t>
            </a:r>
            <a:r>
              <a:rPr lang="en" sz="1200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	 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4321942" y="1994206"/>
            <a:ext cx="418800" cy="23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5026" y="1389099"/>
            <a:ext cx="1532688" cy="13180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4795151" y="3204750"/>
            <a:ext cx="2156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Program: Adobe Illustrator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File format: .dxf</a:t>
            </a:r>
            <a:endParaRPr sz="10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4795145" y="2956133"/>
            <a:ext cx="96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STEP 3: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..</a:t>
            </a:r>
            <a:r>
              <a:rPr lang="en" sz="1200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	 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4921" y="1276613"/>
            <a:ext cx="1670550" cy="17028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6686917" y="2012106"/>
            <a:ext cx="418800" cy="23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7253176" y="3228100"/>
            <a:ext cx="2156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Program: ArcGIS Pro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File format: .shp</a:t>
            </a:r>
            <a:endParaRPr sz="10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7253170" y="2979483"/>
            <a:ext cx="96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STEP 4: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..</a:t>
            </a:r>
            <a:r>
              <a:rPr lang="en" sz="1200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	 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/>
        </p:nvSpPr>
        <p:spPr>
          <a:xfrm>
            <a:off x="172500" y="151175"/>
            <a:ext cx="36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RESULTS &amp; FINDINGS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38" y="597874"/>
            <a:ext cx="4500726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837" y="541975"/>
            <a:ext cx="4500724" cy="422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/>
        </p:nvSpPr>
        <p:spPr>
          <a:xfrm>
            <a:off x="172500" y="151175"/>
            <a:ext cx="36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RESULTS &amp; FINDINGS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25" y="857643"/>
            <a:ext cx="2891594" cy="324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8493" y="857648"/>
            <a:ext cx="1346663" cy="260664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426775" y="492425"/>
            <a:ext cx="65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Fig. 1</a:t>
            </a:r>
            <a:endParaRPr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3633850" y="492425"/>
            <a:ext cx="65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Fig. 2</a:t>
            </a:r>
            <a:endParaRPr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649725" y="492425"/>
            <a:ext cx="65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Fig. 3</a:t>
            </a:r>
            <a:endParaRPr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172500" y="4190950"/>
            <a:ext cx="624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Fig. 1: </a:t>
            </a: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The change in snow coverage by month (2001 and 2021).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Fig. 2: </a:t>
            </a: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Percent difference between 2001 and 2021 snow coverage.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Fig. 3: </a:t>
            </a: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A map comparing the extent of snow coverage in September of 2021 and 2001.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799" y="857650"/>
            <a:ext cx="3457191" cy="32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/>
          <p:nvPr/>
        </p:nvSpPr>
        <p:spPr>
          <a:xfrm>
            <a:off x="172500" y="151175"/>
            <a:ext cx="677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CAVEATS, LIMITATIONS, &amp; DATA VALIDITY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" y="582275"/>
            <a:ext cx="3048000" cy="153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" y="2069695"/>
            <a:ext cx="3047987" cy="150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175" y="3700000"/>
            <a:ext cx="3047998" cy="13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3305150" y="498675"/>
            <a:ext cx="514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Each satellite image is not representative of its whole month.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</a:t>
            </a:r>
            <a:r>
              <a:rPr lang="en" sz="1200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	 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3305150" y="1986738"/>
            <a:ext cx="514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There is a loss of accuracy when converting raster to vector.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</a:t>
            </a: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1200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	 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3305150" y="3644088"/>
            <a:ext cx="51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Finding quality satellite images is difficult, if not impossible, for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</a:t>
            </a:r>
            <a:r>
              <a:rPr lang="en" i="1">
                <a:solidFill>
                  <a:schemeClr val="lt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 some months of the year.</a:t>
            </a:r>
            <a:r>
              <a:rPr lang="en" i="1">
                <a:solidFill>
                  <a:schemeClr val="dk1"/>
                </a:solidFill>
                <a:highlight>
                  <a:schemeClr val="dk1"/>
                </a:highlight>
                <a:latin typeface="Nunito Light"/>
                <a:ea typeface="Nunito Light"/>
                <a:cs typeface="Nunito Light"/>
                <a:sym typeface="Nunito Light"/>
              </a:rPr>
              <a:t>.</a:t>
            </a:r>
            <a:endParaRPr sz="1000" i="1">
              <a:solidFill>
                <a:schemeClr val="lt1"/>
              </a:solidFill>
              <a:highlight>
                <a:schemeClr val="dk1"/>
              </a:highlight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3416376" y="823500"/>
            <a:ext cx="402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These satellite images were taken 9 days apart.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3416375" y="2280825"/>
            <a:ext cx="5143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Minimal differences between the raster and vector could change the calculated snow area significantly.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Quantifying the accuracy of the data is necessary and the next step in this project.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416375" y="4148600"/>
            <a:ext cx="528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If the area of interest (Mt. Rainier) saw cloudy weather the entirety of a given month, there would be no valid satellite data for that month.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</a:pPr>
            <a:r>
              <a:rPr lang="en" sz="1200">
                <a:latin typeface="Nunito Light"/>
                <a:ea typeface="Nunito Light"/>
                <a:cs typeface="Nunito Light"/>
                <a:sym typeface="Nunito Light"/>
              </a:rPr>
              <a:t>Shadows, clouds, and low spatial resolution impede data processing.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172500" y="151175"/>
            <a:ext cx="36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ACKNOWLEDGEMENTS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311700" y="582275"/>
            <a:ext cx="5932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Thank you Professor Gunwha Oh!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GEOG 458: Advanced Digital Geographies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Thank you Professor Monika Moskal!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ESRM 430: Remote Sensing of the Environment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172500" y="2356200"/>
            <a:ext cx="36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latin typeface="Nunito"/>
                <a:ea typeface="Nunito"/>
                <a:cs typeface="Nunito"/>
                <a:sym typeface="Nunito"/>
              </a:rPr>
              <a:t>DATA SOURCE + SOFTWARE</a:t>
            </a:r>
            <a:endParaRPr sz="1600" b="1" i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311700" y="2787300"/>
            <a:ext cx="5932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Data source: USGS GloVis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Landsat 7, Landsat 8, Sentinel-2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Programming: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R, Python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Software: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">
                <a:latin typeface="Nunito Light"/>
                <a:ea typeface="Nunito Light"/>
                <a:cs typeface="Nunito Light"/>
                <a:sym typeface="Nunito Light"/>
              </a:rPr>
              <a:t>ArcGIS Pro, QGIS, Adobe Illustrator, GIMP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Macintosh PowerPoint</Application>
  <PresentationFormat>On-screen Show (16:9)</PresentationFormat>
  <Paragraphs>62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Nunito Light</vt:lpstr>
      <vt:lpstr>Nunito</vt:lpstr>
      <vt:lpstr>Arial</vt:lpstr>
      <vt:lpstr>Playfair Display Medium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Elizabeth H. Bedford</cp:lastModifiedBy>
  <cp:revision>1</cp:revision>
  <dcterms:modified xsi:type="dcterms:W3CDTF">2022-07-27T21:05:51Z</dcterms:modified>
</cp:coreProperties>
</file>