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732" r:id="rId2"/>
    <p:sldMasterId id="2147483756" r:id="rId3"/>
  </p:sldMasterIdLst>
  <p:notesMasterIdLst>
    <p:notesMasterId r:id="rId25"/>
  </p:notesMasterIdLst>
  <p:sldIdLst>
    <p:sldId id="421" r:id="rId4"/>
    <p:sldId id="422" r:id="rId5"/>
    <p:sldId id="423" r:id="rId6"/>
    <p:sldId id="424" r:id="rId7"/>
    <p:sldId id="425" r:id="rId8"/>
    <p:sldId id="426" r:id="rId9"/>
    <p:sldId id="427" r:id="rId10"/>
    <p:sldId id="428" r:id="rId11"/>
    <p:sldId id="429" r:id="rId12"/>
    <p:sldId id="430" r:id="rId13"/>
    <p:sldId id="431" r:id="rId14"/>
    <p:sldId id="432" r:id="rId15"/>
    <p:sldId id="433" r:id="rId16"/>
    <p:sldId id="434" r:id="rId17"/>
    <p:sldId id="435" r:id="rId18"/>
    <p:sldId id="436" r:id="rId19"/>
    <p:sldId id="437" r:id="rId20"/>
    <p:sldId id="438" r:id="rId21"/>
    <p:sldId id="439" r:id="rId22"/>
    <p:sldId id="440" r:id="rId23"/>
    <p:sldId id="441" r:id="rId2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37" autoAdjust="0"/>
    <p:restoredTop sz="94669"/>
  </p:normalViewPr>
  <p:slideViewPr>
    <p:cSldViewPr>
      <p:cViewPr varScale="1">
        <p:scale>
          <a:sx n="109" d="100"/>
          <a:sy n="109" d="100"/>
        </p:scale>
        <p:origin x="1112" y="19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CCA4D3-5603-4E7F-A7BB-26C226AEC5C3}" type="datetimeFigureOut">
              <a:rPr lang="en-US" smtClean="0"/>
              <a:t>5/21/19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1D89D9-AB52-4193-919F-9761E2DE2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733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D89D9-AB52-4193-919F-9761E2DE2F3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076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>
          <a:gsLst>
            <a:gs pos="0">
              <a:schemeClr val="accent1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2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1295400" y="1295400"/>
            <a:ext cx="7467600" cy="17526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  <p:sp>
        <p:nvSpPr>
          <p:cNvPr id="13323" name="Rectangle 11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3124200"/>
            <a:ext cx="74676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CD515D-772E-4FB1-9B49-4A209D686C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400800"/>
            <a:ext cx="28575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090587"/>
      </p:ext>
    </p:extLst>
  </p:cSld>
  <p:clrMapOvr>
    <a:masterClrMapping/>
  </p:clrMapOvr>
  <p:transition advClick="0" advTm="15000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B45F04-F5EB-4E29-A8FD-0486B0E494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400800"/>
            <a:ext cx="28575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738156"/>
      </p:ext>
    </p:extLst>
  </p:cSld>
  <p:clrMapOvr>
    <a:masterClrMapping/>
  </p:clrMapOvr>
  <p:transition advClick="0" advTm="15000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43750" y="152400"/>
            <a:ext cx="184785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0200" y="152400"/>
            <a:ext cx="539115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89BF96-73EA-4A17-8496-669A1E8344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400800"/>
            <a:ext cx="28575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631362"/>
      </p:ext>
    </p:extLst>
  </p:cSld>
  <p:clrMapOvr>
    <a:masterClrMapping/>
  </p:clrMapOvr>
  <p:transition advClick="0" advTm="15000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>
          <a:gsLst>
            <a:gs pos="0">
              <a:schemeClr val="accent1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2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1295400" y="1295400"/>
            <a:ext cx="7467600" cy="17526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  <p:sp>
        <p:nvSpPr>
          <p:cNvPr id="13323" name="Rectangle 11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3124200"/>
            <a:ext cx="74676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60115550"/>
      </p:ext>
    </p:extLst>
  </p:cSld>
  <p:clrMapOvr>
    <a:masterClrMapping/>
  </p:clrMapOvr>
  <p:transition advClick="0" advTm="15000"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2151240"/>
      </p:ext>
    </p:extLst>
  </p:cSld>
  <p:clrMapOvr>
    <a:masterClrMapping/>
  </p:clrMapOvr>
  <p:transition advClick="0" advTm="15000"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4361520"/>
      </p:ext>
    </p:extLst>
  </p:cSld>
  <p:clrMapOvr>
    <a:masterClrMapping/>
  </p:clrMapOvr>
  <p:transition advClick="0" advTm="15000"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0200" y="1447800"/>
            <a:ext cx="36195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2100" y="1447800"/>
            <a:ext cx="36195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1774108"/>
      </p:ext>
    </p:extLst>
  </p:cSld>
  <p:clrMapOvr>
    <a:masterClrMapping/>
  </p:clrMapOvr>
  <p:transition advClick="0" advTm="15000"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27440843"/>
      </p:ext>
    </p:extLst>
  </p:cSld>
  <p:clrMapOvr>
    <a:masterClrMapping/>
  </p:clrMapOvr>
  <p:transition advClick="0" advTm="15000"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20986828"/>
      </p:ext>
    </p:extLst>
  </p:cSld>
  <p:clrMapOvr>
    <a:masterClrMapping/>
  </p:clrMapOvr>
  <p:transition advClick="0" advTm="15000"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3457844"/>
      </p:ext>
    </p:extLst>
  </p:cSld>
  <p:clrMapOvr>
    <a:masterClrMapping/>
  </p:clrMapOvr>
  <p:transition advClick="0" advTm="15000"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8978595"/>
      </p:ext>
    </p:extLst>
  </p:cSld>
  <p:clrMapOvr>
    <a:masterClrMapping/>
  </p:clrMapOvr>
  <p:transition advClick="0" advTm="15000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EC2495-44D0-4CF2-B0ED-4A85EBD22F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400800"/>
            <a:ext cx="28575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782852"/>
      </p:ext>
    </p:extLst>
  </p:cSld>
  <p:clrMapOvr>
    <a:masterClrMapping/>
  </p:clrMapOvr>
  <p:transition advClick="0" advTm="15000">
    <p:wipe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4263332"/>
      </p:ext>
    </p:extLst>
  </p:cSld>
  <p:clrMapOvr>
    <a:masterClrMapping/>
  </p:clrMapOvr>
  <p:transition advClick="0" advTm="15000"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190830"/>
      </p:ext>
    </p:extLst>
  </p:cSld>
  <p:clrMapOvr>
    <a:masterClrMapping/>
  </p:clrMapOvr>
  <p:transition advClick="0" advTm="15000"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43750" y="152400"/>
            <a:ext cx="184785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0200" y="152400"/>
            <a:ext cx="539115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92552343"/>
      </p:ext>
    </p:extLst>
  </p:cSld>
  <p:clrMapOvr>
    <a:masterClrMapping/>
  </p:clrMapOvr>
  <p:transition advClick="0" advTm="15000">
    <p:wipe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8B6D8-9688-4684-9849-EE41D7EDED8B}" type="datetimeFigureOut">
              <a:rPr lang="en-US" smtClean="0"/>
              <a:t>5/21/19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12C87-33CD-48FD-91FD-48F6731E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518818"/>
      </p:ext>
    </p:extLst>
  </p:cSld>
  <p:clrMapOvr>
    <a:masterClrMapping/>
  </p:clrMapOvr>
  <p:transition>
    <p:wipe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8B6D8-9688-4684-9849-EE41D7EDED8B}" type="datetimeFigureOut">
              <a:rPr lang="en-US" smtClean="0"/>
              <a:t>5/21/19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12C87-33CD-48FD-91FD-48F6731E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115321"/>
      </p:ext>
    </p:extLst>
  </p:cSld>
  <p:clrMapOvr>
    <a:masterClrMapping/>
  </p:clrMapOvr>
  <p:transition>
    <p:wipe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8B6D8-9688-4684-9849-EE41D7EDED8B}" type="datetimeFigureOut">
              <a:rPr lang="en-US" smtClean="0"/>
              <a:t>5/21/19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12C87-33CD-48FD-91FD-48F6731E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902876"/>
      </p:ext>
    </p:extLst>
  </p:cSld>
  <p:clrMapOvr>
    <a:masterClrMapping/>
  </p:clrMapOvr>
  <p:transition>
    <p:wipe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8B6D8-9688-4684-9849-EE41D7EDED8B}" type="datetimeFigureOut">
              <a:rPr lang="en-US" smtClean="0"/>
              <a:t>5/21/19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12C87-33CD-48FD-91FD-48F6731E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647286"/>
      </p:ext>
    </p:extLst>
  </p:cSld>
  <p:clrMapOvr>
    <a:masterClrMapping/>
  </p:clrMapOvr>
  <p:transition>
    <p:wipe dir="r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8B6D8-9688-4684-9849-EE41D7EDED8B}" type="datetimeFigureOut">
              <a:rPr lang="en-US" smtClean="0"/>
              <a:t>5/21/19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12C87-33CD-48FD-91FD-48F6731E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171351"/>
      </p:ext>
    </p:extLst>
  </p:cSld>
  <p:clrMapOvr>
    <a:masterClrMapping/>
  </p:clrMapOvr>
  <p:transition>
    <p:wipe dir="r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8B6D8-9688-4684-9849-EE41D7EDED8B}" type="datetimeFigureOut">
              <a:rPr lang="en-US" smtClean="0"/>
              <a:t>5/21/19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12C87-33CD-48FD-91FD-48F6731E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898465"/>
      </p:ext>
    </p:extLst>
  </p:cSld>
  <p:clrMapOvr>
    <a:masterClrMapping/>
  </p:clrMapOvr>
  <p:transition>
    <p:wipe dir="r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8B6D8-9688-4684-9849-EE41D7EDED8B}" type="datetimeFigureOut">
              <a:rPr lang="en-US" smtClean="0"/>
              <a:t>5/21/19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12C87-33CD-48FD-91FD-48F6731E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9061"/>
      </p:ext>
    </p:extLst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4ACB8A-08C2-4344-A548-846E9A80B9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400800"/>
            <a:ext cx="28575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496704"/>
      </p:ext>
    </p:extLst>
  </p:cSld>
  <p:clrMapOvr>
    <a:masterClrMapping/>
  </p:clrMapOvr>
  <p:transition advClick="0" advTm="15000">
    <p:wipe dir="r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8B6D8-9688-4684-9849-EE41D7EDED8B}" type="datetimeFigureOut">
              <a:rPr lang="en-US" smtClean="0"/>
              <a:t>5/21/19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12C87-33CD-48FD-91FD-48F6731E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26971"/>
      </p:ext>
    </p:extLst>
  </p:cSld>
  <p:clrMapOvr>
    <a:masterClrMapping/>
  </p:clrMapOvr>
  <p:transition>
    <p:wipe dir="r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8B6D8-9688-4684-9849-EE41D7EDED8B}" type="datetimeFigureOut">
              <a:rPr lang="en-US" smtClean="0"/>
              <a:t>5/21/19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12C87-33CD-48FD-91FD-48F6731E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439892"/>
      </p:ext>
    </p:extLst>
  </p:cSld>
  <p:clrMapOvr>
    <a:masterClrMapping/>
  </p:clrMapOvr>
  <p:transition>
    <p:wipe dir="r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8B6D8-9688-4684-9849-EE41D7EDED8B}" type="datetimeFigureOut">
              <a:rPr lang="en-US" smtClean="0"/>
              <a:t>5/21/19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12C87-33CD-48FD-91FD-48F6731E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16492"/>
      </p:ext>
    </p:extLst>
  </p:cSld>
  <p:clrMapOvr>
    <a:masterClrMapping/>
  </p:clrMapOvr>
  <p:transition>
    <p:wipe dir="r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8B6D8-9688-4684-9849-EE41D7EDED8B}" type="datetimeFigureOut">
              <a:rPr lang="en-US" smtClean="0"/>
              <a:t>5/21/19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12C87-33CD-48FD-91FD-48F6731E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349344"/>
      </p:ext>
    </p:extLst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0200" y="1447800"/>
            <a:ext cx="36195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2100" y="1447800"/>
            <a:ext cx="36195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3463A3-ED02-4A26-A54E-FD0C2F77C8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400800"/>
            <a:ext cx="28575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917234"/>
      </p:ext>
    </p:extLst>
  </p:cSld>
  <p:clrMapOvr>
    <a:masterClrMapping/>
  </p:clrMapOvr>
  <p:transition advClick="0" advTm="15000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C743F8-B92F-43F2-AE1E-5271661BCB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400800"/>
            <a:ext cx="28575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613410"/>
      </p:ext>
    </p:extLst>
  </p:cSld>
  <p:clrMapOvr>
    <a:masterClrMapping/>
  </p:clrMapOvr>
  <p:transition advClick="0" advTm="15000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1F5CC2-90EB-4E26-8474-984FBC3CB0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400800"/>
            <a:ext cx="28575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803329"/>
      </p:ext>
    </p:extLst>
  </p:cSld>
  <p:clrMapOvr>
    <a:masterClrMapping/>
  </p:clrMapOvr>
  <p:transition advClick="0" advTm="15000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57EA42-2D44-45DE-8C1C-21E23ECF24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400800"/>
            <a:ext cx="28575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252235"/>
      </p:ext>
    </p:extLst>
  </p:cSld>
  <p:clrMapOvr>
    <a:masterClrMapping/>
  </p:clrMapOvr>
  <p:transition advClick="0" advTm="15000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7A6349-8812-4780-A671-5A35B84775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400800"/>
            <a:ext cx="28575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525394"/>
      </p:ext>
    </p:extLst>
  </p:cSld>
  <p:clrMapOvr>
    <a:masterClrMapping/>
  </p:clrMapOvr>
  <p:transition advClick="0" advTm="15000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E84A46-A017-4E28-8903-0C192E312A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400800"/>
            <a:ext cx="28575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352853"/>
      </p:ext>
    </p:extLst>
  </p:cSld>
  <p:clrMapOvr>
    <a:masterClrMapping/>
  </p:clrMapOvr>
  <p:transition advClick="0" advTm="15000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2" descr="electrodesdark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152400"/>
            <a:ext cx="8839200" cy="115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447800"/>
            <a:ext cx="88392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6" y="6224241"/>
            <a:ext cx="4754890" cy="630937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7367552" y="6161087"/>
            <a:ext cx="17764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Encode Sans Normal" panose="02000000000000000000" pitchFamily="2" charset="0"/>
              </a:rPr>
              <a:t>2018 GIS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Encode Sans Normal" panose="02000000000000000000" pitchFamily="2" charset="0"/>
              </a:rPr>
              <a:t>SYMPOSIUM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CD515D-772E-4FB1-9B49-4A209D686C6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400800"/>
            <a:ext cx="2857500" cy="3619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ransition advClick="0" advTm="15000"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2" descr="electrodesdark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152400"/>
            <a:ext cx="8839200" cy="115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447800"/>
            <a:ext cx="88392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6" y="6224241"/>
            <a:ext cx="4754890" cy="630937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7367552" y="6161087"/>
            <a:ext cx="17764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Encode Sans Normal" panose="02000000000000000000" pitchFamily="2" charset="0"/>
              </a:rPr>
              <a:t>2018 GIS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Encode Sans Normal" panose="02000000000000000000" pitchFamily="2" charset="0"/>
              </a:rPr>
              <a:t>SYMPOSIUM</a:t>
            </a:r>
          </a:p>
        </p:txBody>
      </p:sp>
    </p:spTree>
    <p:extLst>
      <p:ext uri="{BB962C8B-B14F-4D97-AF65-F5344CB8AC3E}">
        <p14:creationId xmlns:p14="http://schemas.microsoft.com/office/powerpoint/2010/main" val="915791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advClick="0" advTm="15000"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E8B6D8-9688-4684-9849-EE41D7EDED8B}" type="datetimeFigureOut">
              <a:rPr lang="en-US" smtClean="0"/>
              <a:t>5/21/19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512C87-33CD-48FD-91FD-48F6731EE8D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2" descr="electrodesdark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6" y="6224241"/>
            <a:ext cx="4754890" cy="630937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7367552" y="6161087"/>
            <a:ext cx="17764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Encode Sans Normal" panose="02000000000000000000" pitchFamily="2" charset="0"/>
              </a:rPr>
              <a:t>2018 GIS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Encode Sans Normal" panose="02000000000000000000" pitchFamily="2" charset="0"/>
              </a:rPr>
              <a:t>SYMPOSIUM</a:t>
            </a:r>
          </a:p>
        </p:txBody>
      </p:sp>
    </p:spTree>
    <p:extLst>
      <p:ext uri="{BB962C8B-B14F-4D97-AF65-F5344CB8AC3E}">
        <p14:creationId xmlns:p14="http://schemas.microsoft.com/office/powerpoint/2010/main" val="1190172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>
    <p:wipe dir="r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0" dirty="0"/>
              <a:t>Spatial literacy in Ocean Science and Technology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Miles Logsdon</a:t>
            </a:r>
            <a:br>
              <a:rPr lang="en-US" dirty="0"/>
            </a:br>
            <a:r>
              <a:rPr lang="en-US" dirty="0"/>
              <a:t>School of Oceanography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ONLY 3 WORD SLIDE !!!</a:t>
            </a:r>
          </a:p>
        </p:txBody>
      </p:sp>
    </p:spTree>
    <p:extLst>
      <p:ext uri="{BB962C8B-B14F-4D97-AF65-F5344CB8AC3E}">
        <p14:creationId xmlns:p14="http://schemas.microsoft.com/office/powerpoint/2010/main" val="246614702"/>
      </p:ext>
    </p:extLst>
  </p:cSld>
  <p:clrMapOvr>
    <a:masterClrMapping/>
  </p:clrMapOvr>
  <p:transition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3" name="Snagit_PPT10BD">
            <a:extLst>
              <a:ext uri="{FF2B5EF4-FFF2-40B4-BE49-F238E27FC236}">
                <a16:creationId xmlns:a16="http://schemas.microsoft.com/office/drawing/2014/main" id="{5330829E-8162-4D3D-90BB-6B51EA8134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38"/>
            <a:ext cx="9144000" cy="6030611"/>
          </a:xfrm>
        </p:spPr>
      </p:pic>
      <p:sp>
        <p:nvSpPr>
          <p:cNvPr id="6" name="Rectangle 5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24743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046 L 0.97083 0.00116 " pathEditMode="fixed" rAng="0" ptsTypes="AA">
                                      <p:cBhvr>
                                        <p:cTn id="6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3" name="Snagit_PPTA5B7">
            <a:extLst>
              <a:ext uri="{FF2B5EF4-FFF2-40B4-BE49-F238E27FC236}">
                <a16:creationId xmlns:a16="http://schemas.microsoft.com/office/drawing/2014/main" id="{F6CF522A-14AE-4BD6-9F4F-53D07DC96B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20"/>
            <a:ext cx="9067800" cy="6055769"/>
          </a:xfrm>
        </p:spPr>
      </p:pic>
      <p:sp>
        <p:nvSpPr>
          <p:cNvPr id="6" name="Rectangle 5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75388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046 L 0.97083 0.00116 " pathEditMode="fixed" rAng="0" ptsTypes="AA">
                                      <p:cBhvr>
                                        <p:cTn id="6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01C20135-6455-4257-9661-858E428197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1"/>
            <a:ext cx="9144000" cy="604478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8B3FB727-29B1-46B3-B584-625416A21A99}"/>
              </a:ext>
            </a:extLst>
          </p:cNvPr>
          <p:cNvSpPr/>
          <p:nvPr/>
        </p:nvSpPr>
        <p:spPr>
          <a:xfrm>
            <a:off x="-9427" y="1470581"/>
            <a:ext cx="9153427" cy="2780908"/>
          </a:xfrm>
          <a:custGeom>
            <a:avLst/>
            <a:gdLst>
              <a:gd name="connsiteX0" fmla="*/ 18854 w 9153427"/>
              <a:gd name="connsiteY0" fmla="*/ 2545238 h 2780908"/>
              <a:gd name="connsiteX1" fmla="*/ 527901 w 9153427"/>
              <a:gd name="connsiteY1" fmla="*/ 2375555 h 2780908"/>
              <a:gd name="connsiteX2" fmla="*/ 688157 w 9153427"/>
              <a:gd name="connsiteY2" fmla="*/ 2187019 h 2780908"/>
              <a:gd name="connsiteX3" fmla="*/ 848413 w 9153427"/>
              <a:gd name="connsiteY3" fmla="*/ 2158739 h 2780908"/>
              <a:gd name="connsiteX4" fmla="*/ 1074656 w 9153427"/>
              <a:gd name="connsiteY4" fmla="*/ 2102178 h 2780908"/>
              <a:gd name="connsiteX5" fmla="*/ 1206631 w 9153427"/>
              <a:gd name="connsiteY5" fmla="*/ 2007910 h 2780908"/>
              <a:gd name="connsiteX6" fmla="*/ 1206631 w 9153427"/>
              <a:gd name="connsiteY6" fmla="*/ 2007910 h 2780908"/>
              <a:gd name="connsiteX7" fmla="*/ 1404594 w 9153427"/>
              <a:gd name="connsiteY7" fmla="*/ 1941922 h 2780908"/>
              <a:gd name="connsiteX8" fmla="*/ 1621411 w 9153427"/>
              <a:gd name="connsiteY8" fmla="*/ 1847654 h 2780908"/>
              <a:gd name="connsiteX9" fmla="*/ 1725105 w 9153427"/>
              <a:gd name="connsiteY9" fmla="*/ 1753386 h 2780908"/>
              <a:gd name="connsiteX10" fmla="*/ 1819373 w 9153427"/>
              <a:gd name="connsiteY10" fmla="*/ 1668545 h 2780908"/>
              <a:gd name="connsiteX11" fmla="*/ 1979629 w 9153427"/>
              <a:gd name="connsiteY11" fmla="*/ 1621411 h 2780908"/>
              <a:gd name="connsiteX12" fmla="*/ 2196446 w 9153427"/>
              <a:gd name="connsiteY12" fmla="*/ 1498862 h 2780908"/>
              <a:gd name="connsiteX13" fmla="*/ 2271860 w 9153427"/>
              <a:gd name="connsiteY13" fmla="*/ 1470582 h 2780908"/>
              <a:gd name="connsiteX14" fmla="*/ 2318994 w 9153427"/>
              <a:gd name="connsiteY14" fmla="*/ 1423448 h 2780908"/>
              <a:gd name="connsiteX15" fmla="*/ 2366128 w 9153427"/>
              <a:gd name="connsiteY15" fmla="*/ 1630838 h 2780908"/>
              <a:gd name="connsiteX16" fmla="*/ 2441542 w 9153427"/>
              <a:gd name="connsiteY16" fmla="*/ 1574277 h 2780908"/>
              <a:gd name="connsiteX17" fmla="*/ 2432116 w 9153427"/>
              <a:gd name="connsiteY17" fmla="*/ 1348033 h 2780908"/>
              <a:gd name="connsiteX18" fmla="*/ 2582945 w 9153427"/>
              <a:gd name="connsiteY18" fmla="*/ 1263192 h 2780908"/>
              <a:gd name="connsiteX19" fmla="*/ 2601798 w 9153427"/>
              <a:gd name="connsiteY19" fmla="*/ 1489435 h 2780908"/>
              <a:gd name="connsiteX20" fmla="*/ 2724347 w 9153427"/>
              <a:gd name="connsiteY20" fmla="*/ 1442301 h 2780908"/>
              <a:gd name="connsiteX21" fmla="*/ 2686639 w 9153427"/>
              <a:gd name="connsiteY21" fmla="*/ 1178351 h 2780908"/>
              <a:gd name="connsiteX22" fmla="*/ 3026004 w 9153427"/>
              <a:gd name="connsiteY22" fmla="*/ 1018095 h 2780908"/>
              <a:gd name="connsiteX23" fmla="*/ 3054285 w 9153427"/>
              <a:gd name="connsiteY23" fmla="*/ 1159497 h 2780908"/>
              <a:gd name="connsiteX24" fmla="*/ 2894029 w 9153427"/>
              <a:gd name="connsiteY24" fmla="*/ 1225485 h 2780908"/>
              <a:gd name="connsiteX25" fmla="*/ 2950590 w 9153427"/>
              <a:gd name="connsiteY25" fmla="*/ 1310326 h 2780908"/>
              <a:gd name="connsiteX26" fmla="*/ 3101419 w 9153427"/>
              <a:gd name="connsiteY26" fmla="*/ 1234912 h 2780908"/>
              <a:gd name="connsiteX27" fmla="*/ 3082565 w 9153427"/>
              <a:gd name="connsiteY27" fmla="*/ 1008668 h 2780908"/>
              <a:gd name="connsiteX28" fmla="*/ 3186260 w 9153427"/>
              <a:gd name="connsiteY28" fmla="*/ 952108 h 2780908"/>
              <a:gd name="connsiteX29" fmla="*/ 3186260 w 9153427"/>
              <a:gd name="connsiteY29" fmla="*/ 1102937 h 2780908"/>
              <a:gd name="connsiteX30" fmla="*/ 3535052 w 9153427"/>
              <a:gd name="connsiteY30" fmla="*/ 867266 h 2780908"/>
              <a:gd name="connsiteX31" fmla="*/ 3591613 w 9153427"/>
              <a:gd name="connsiteY31" fmla="*/ 754145 h 2780908"/>
              <a:gd name="connsiteX32" fmla="*/ 4006392 w 9153427"/>
              <a:gd name="connsiteY32" fmla="*/ 499621 h 2780908"/>
              <a:gd name="connsiteX33" fmla="*/ 4034672 w 9153427"/>
              <a:gd name="connsiteY33" fmla="*/ 631596 h 2780908"/>
              <a:gd name="connsiteX34" fmla="*/ 4138367 w 9153427"/>
              <a:gd name="connsiteY34" fmla="*/ 556182 h 2780908"/>
              <a:gd name="connsiteX35" fmla="*/ 4157221 w 9153427"/>
              <a:gd name="connsiteY35" fmla="*/ 414780 h 2780908"/>
              <a:gd name="connsiteX36" fmla="*/ 4383464 w 9153427"/>
              <a:gd name="connsiteY36" fmla="*/ 282805 h 2780908"/>
              <a:gd name="connsiteX37" fmla="*/ 4402318 w 9153427"/>
              <a:gd name="connsiteY37" fmla="*/ 443060 h 2780908"/>
              <a:gd name="connsiteX38" fmla="*/ 4402318 w 9153427"/>
              <a:gd name="connsiteY38" fmla="*/ 443060 h 2780908"/>
              <a:gd name="connsiteX39" fmla="*/ 4487159 w 9153427"/>
              <a:gd name="connsiteY39" fmla="*/ 263951 h 2780908"/>
              <a:gd name="connsiteX40" fmla="*/ 4741683 w 9153427"/>
              <a:gd name="connsiteY40" fmla="*/ 179110 h 2780908"/>
              <a:gd name="connsiteX41" fmla="*/ 4741683 w 9153427"/>
              <a:gd name="connsiteY41" fmla="*/ 311085 h 2780908"/>
              <a:gd name="connsiteX42" fmla="*/ 4807670 w 9153427"/>
              <a:gd name="connsiteY42" fmla="*/ 301658 h 2780908"/>
              <a:gd name="connsiteX43" fmla="*/ 4807670 w 9153427"/>
              <a:gd name="connsiteY43" fmla="*/ 179110 h 2780908"/>
              <a:gd name="connsiteX44" fmla="*/ 4892512 w 9153427"/>
              <a:gd name="connsiteY44" fmla="*/ 141403 h 2780908"/>
              <a:gd name="connsiteX45" fmla="*/ 4892512 w 9153427"/>
              <a:gd name="connsiteY45" fmla="*/ 254524 h 2780908"/>
              <a:gd name="connsiteX46" fmla="*/ 4996206 w 9153427"/>
              <a:gd name="connsiteY46" fmla="*/ 245097 h 2780908"/>
              <a:gd name="connsiteX47" fmla="*/ 4977353 w 9153427"/>
              <a:gd name="connsiteY47" fmla="*/ 113122 h 2780908"/>
              <a:gd name="connsiteX48" fmla="*/ 5071621 w 9153427"/>
              <a:gd name="connsiteY48" fmla="*/ 84842 h 2780908"/>
              <a:gd name="connsiteX49" fmla="*/ 5081048 w 9153427"/>
              <a:gd name="connsiteY49" fmla="*/ 188537 h 2780908"/>
              <a:gd name="connsiteX50" fmla="*/ 5147035 w 9153427"/>
              <a:gd name="connsiteY50" fmla="*/ 188537 h 2780908"/>
              <a:gd name="connsiteX51" fmla="*/ 5147035 w 9153427"/>
              <a:gd name="connsiteY51" fmla="*/ 75415 h 2780908"/>
              <a:gd name="connsiteX52" fmla="*/ 5194169 w 9153427"/>
              <a:gd name="connsiteY52" fmla="*/ 47134 h 2780908"/>
              <a:gd name="connsiteX53" fmla="*/ 5194169 w 9153427"/>
              <a:gd name="connsiteY53" fmla="*/ 179110 h 2780908"/>
              <a:gd name="connsiteX54" fmla="*/ 5363852 w 9153427"/>
              <a:gd name="connsiteY54" fmla="*/ 141403 h 2780908"/>
              <a:gd name="connsiteX55" fmla="*/ 5335571 w 9153427"/>
              <a:gd name="connsiteY55" fmla="*/ 18854 h 2780908"/>
              <a:gd name="connsiteX56" fmla="*/ 5448693 w 9153427"/>
              <a:gd name="connsiteY56" fmla="*/ 0 h 2780908"/>
              <a:gd name="connsiteX57" fmla="*/ 5476973 w 9153427"/>
              <a:gd name="connsiteY57" fmla="*/ 65988 h 2780908"/>
              <a:gd name="connsiteX58" fmla="*/ 5674936 w 9153427"/>
              <a:gd name="connsiteY58" fmla="*/ 131976 h 2780908"/>
              <a:gd name="connsiteX59" fmla="*/ 6655324 w 9153427"/>
              <a:gd name="connsiteY59" fmla="*/ 103695 h 2780908"/>
              <a:gd name="connsiteX60" fmla="*/ 6674178 w 9153427"/>
              <a:gd name="connsiteY60" fmla="*/ 150829 h 2780908"/>
              <a:gd name="connsiteX61" fmla="*/ 8399283 w 9153427"/>
              <a:gd name="connsiteY61" fmla="*/ 329939 h 2780908"/>
              <a:gd name="connsiteX62" fmla="*/ 8766928 w 9153427"/>
              <a:gd name="connsiteY62" fmla="*/ 377073 h 2780908"/>
              <a:gd name="connsiteX63" fmla="*/ 9049732 w 9153427"/>
              <a:gd name="connsiteY63" fmla="*/ 377073 h 2780908"/>
              <a:gd name="connsiteX64" fmla="*/ 9153427 w 9153427"/>
              <a:gd name="connsiteY64" fmla="*/ 367646 h 2780908"/>
              <a:gd name="connsiteX65" fmla="*/ 9134573 w 9153427"/>
              <a:gd name="connsiteY65" fmla="*/ 480767 h 2780908"/>
              <a:gd name="connsiteX66" fmla="*/ 8031637 w 9153427"/>
              <a:gd name="connsiteY66" fmla="*/ 386499 h 2780908"/>
              <a:gd name="connsiteX67" fmla="*/ 6759019 w 9153427"/>
              <a:gd name="connsiteY67" fmla="*/ 245097 h 2780908"/>
              <a:gd name="connsiteX68" fmla="*/ 6561056 w 9153427"/>
              <a:gd name="connsiteY68" fmla="*/ 245097 h 2780908"/>
              <a:gd name="connsiteX69" fmla="*/ 6542202 w 9153427"/>
              <a:gd name="connsiteY69" fmla="*/ 169683 h 2780908"/>
              <a:gd name="connsiteX70" fmla="*/ 4807670 w 9153427"/>
              <a:gd name="connsiteY70" fmla="*/ 329939 h 2780908"/>
              <a:gd name="connsiteX71" fmla="*/ 4864231 w 9153427"/>
              <a:gd name="connsiteY71" fmla="*/ 414780 h 2780908"/>
              <a:gd name="connsiteX72" fmla="*/ 4609707 w 9153427"/>
              <a:gd name="connsiteY72" fmla="*/ 452487 h 2780908"/>
              <a:gd name="connsiteX73" fmla="*/ 4543720 w 9153427"/>
              <a:gd name="connsiteY73" fmla="*/ 414780 h 2780908"/>
              <a:gd name="connsiteX74" fmla="*/ 2036190 w 9153427"/>
              <a:gd name="connsiteY74" fmla="*/ 1960776 h 2780908"/>
              <a:gd name="connsiteX75" fmla="*/ 1517716 w 9153427"/>
              <a:gd name="connsiteY75" fmla="*/ 2149312 h 2780908"/>
              <a:gd name="connsiteX76" fmla="*/ 1366887 w 9153427"/>
              <a:gd name="connsiteY76" fmla="*/ 2168165 h 2780908"/>
              <a:gd name="connsiteX77" fmla="*/ 1093509 w 9153427"/>
              <a:gd name="connsiteY77" fmla="*/ 2309567 h 2780908"/>
              <a:gd name="connsiteX78" fmla="*/ 961534 w 9153427"/>
              <a:gd name="connsiteY78" fmla="*/ 2309567 h 2780908"/>
              <a:gd name="connsiteX79" fmla="*/ 0 w 9153427"/>
              <a:gd name="connsiteY79" fmla="*/ 2780908 h 2780908"/>
              <a:gd name="connsiteX80" fmla="*/ 18854 w 9153427"/>
              <a:gd name="connsiteY80" fmla="*/ 2545238 h 2780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9153427" h="2780908">
                <a:moveTo>
                  <a:pt x="18854" y="2545238"/>
                </a:moveTo>
                <a:lnTo>
                  <a:pt x="527901" y="2375555"/>
                </a:lnTo>
                <a:lnTo>
                  <a:pt x="688157" y="2187019"/>
                </a:lnTo>
                <a:lnTo>
                  <a:pt x="848413" y="2158739"/>
                </a:lnTo>
                <a:lnTo>
                  <a:pt x="1074656" y="2102178"/>
                </a:lnTo>
                <a:lnTo>
                  <a:pt x="1206631" y="2007910"/>
                </a:lnTo>
                <a:lnTo>
                  <a:pt x="1206631" y="2007910"/>
                </a:lnTo>
                <a:lnTo>
                  <a:pt x="1404594" y="1941922"/>
                </a:lnTo>
                <a:lnTo>
                  <a:pt x="1621411" y="1847654"/>
                </a:lnTo>
                <a:lnTo>
                  <a:pt x="1725105" y="1753386"/>
                </a:lnTo>
                <a:lnTo>
                  <a:pt x="1819373" y="1668545"/>
                </a:lnTo>
                <a:lnTo>
                  <a:pt x="1979629" y="1621411"/>
                </a:lnTo>
                <a:lnTo>
                  <a:pt x="2196446" y="1498862"/>
                </a:lnTo>
                <a:lnTo>
                  <a:pt x="2271860" y="1470582"/>
                </a:lnTo>
                <a:lnTo>
                  <a:pt x="2318994" y="1423448"/>
                </a:lnTo>
                <a:lnTo>
                  <a:pt x="2366128" y="1630838"/>
                </a:lnTo>
                <a:lnTo>
                  <a:pt x="2441542" y="1574277"/>
                </a:lnTo>
                <a:lnTo>
                  <a:pt x="2432116" y="1348033"/>
                </a:lnTo>
                <a:lnTo>
                  <a:pt x="2582945" y="1263192"/>
                </a:lnTo>
                <a:lnTo>
                  <a:pt x="2601798" y="1489435"/>
                </a:lnTo>
                <a:lnTo>
                  <a:pt x="2724347" y="1442301"/>
                </a:lnTo>
                <a:lnTo>
                  <a:pt x="2686639" y="1178351"/>
                </a:lnTo>
                <a:lnTo>
                  <a:pt x="3026004" y="1018095"/>
                </a:lnTo>
                <a:lnTo>
                  <a:pt x="3054285" y="1159497"/>
                </a:lnTo>
                <a:lnTo>
                  <a:pt x="2894029" y="1225485"/>
                </a:lnTo>
                <a:lnTo>
                  <a:pt x="2950590" y="1310326"/>
                </a:lnTo>
                <a:lnTo>
                  <a:pt x="3101419" y="1234912"/>
                </a:lnTo>
                <a:lnTo>
                  <a:pt x="3082565" y="1008668"/>
                </a:lnTo>
                <a:lnTo>
                  <a:pt x="3186260" y="952108"/>
                </a:lnTo>
                <a:lnTo>
                  <a:pt x="3186260" y="1102937"/>
                </a:lnTo>
                <a:lnTo>
                  <a:pt x="3535052" y="867266"/>
                </a:lnTo>
                <a:lnTo>
                  <a:pt x="3591613" y="754145"/>
                </a:lnTo>
                <a:lnTo>
                  <a:pt x="4006392" y="499621"/>
                </a:lnTo>
                <a:lnTo>
                  <a:pt x="4034672" y="631596"/>
                </a:lnTo>
                <a:lnTo>
                  <a:pt x="4138367" y="556182"/>
                </a:lnTo>
                <a:lnTo>
                  <a:pt x="4157221" y="414780"/>
                </a:lnTo>
                <a:lnTo>
                  <a:pt x="4383464" y="282805"/>
                </a:lnTo>
                <a:lnTo>
                  <a:pt x="4402318" y="443060"/>
                </a:lnTo>
                <a:lnTo>
                  <a:pt x="4402318" y="443060"/>
                </a:lnTo>
                <a:lnTo>
                  <a:pt x="4487159" y="263951"/>
                </a:lnTo>
                <a:lnTo>
                  <a:pt x="4741683" y="179110"/>
                </a:lnTo>
                <a:lnTo>
                  <a:pt x="4741683" y="311085"/>
                </a:lnTo>
                <a:lnTo>
                  <a:pt x="4807670" y="301658"/>
                </a:lnTo>
                <a:lnTo>
                  <a:pt x="4807670" y="179110"/>
                </a:lnTo>
                <a:lnTo>
                  <a:pt x="4892512" y="141403"/>
                </a:lnTo>
                <a:lnTo>
                  <a:pt x="4892512" y="254524"/>
                </a:lnTo>
                <a:lnTo>
                  <a:pt x="4996206" y="245097"/>
                </a:lnTo>
                <a:lnTo>
                  <a:pt x="4977353" y="113122"/>
                </a:lnTo>
                <a:lnTo>
                  <a:pt x="5071621" y="84842"/>
                </a:lnTo>
                <a:lnTo>
                  <a:pt x="5081048" y="188537"/>
                </a:lnTo>
                <a:lnTo>
                  <a:pt x="5147035" y="188537"/>
                </a:lnTo>
                <a:lnTo>
                  <a:pt x="5147035" y="75415"/>
                </a:lnTo>
                <a:lnTo>
                  <a:pt x="5194169" y="47134"/>
                </a:lnTo>
                <a:lnTo>
                  <a:pt x="5194169" y="179110"/>
                </a:lnTo>
                <a:lnTo>
                  <a:pt x="5363852" y="141403"/>
                </a:lnTo>
                <a:lnTo>
                  <a:pt x="5335571" y="18854"/>
                </a:lnTo>
                <a:lnTo>
                  <a:pt x="5448693" y="0"/>
                </a:lnTo>
                <a:lnTo>
                  <a:pt x="5476973" y="65988"/>
                </a:lnTo>
                <a:lnTo>
                  <a:pt x="5674936" y="131976"/>
                </a:lnTo>
                <a:lnTo>
                  <a:pt x="6655324" y="103695"/>
                </a:lnTo>
                <a:lnTo>
                  <a:pt x="6674178" y="150829"/>
                </a:lnTo>
                <a:lnTo>
                  <a:pt x="8399283" y="329939"/>
                </a:lnTo>
                <a:lnTo>
                  <a:pt x="8766928" y="377073"/>
                </a:lnTo>
                <a:lnTo>
                  <a:pt x="9049732" y="377073"/>
                </a:lnTo>
                <a:lnTo>
                  <a:pt x="9153427" y="367646"/>
                </a:lnTo>
                <a:lnTo>
                  <a:pt x="9134573" y="480767"/>
                </a:lnTo>
                <a:lnTo>
                  <a:pt x="8031637" y="386499"/>
                </a:lnTo>
                <a:lnTo>
                  <a:pt x="6759019" y="245097"/>
                </a:lnTo>
                <a:lnTo>
                  <a:pt x="6561056" y="245097"/>
                </a:lnTo>
                <a:lnTo>
                  <a:pt x="6542202" y="169683"/>
                </a:lnTo>
                <a:lnTo>
                  <a:pt x="4807670" y="329939"/>
                </a:lnTo>
                <a:lnTo>
                  <a:pt x="4864231" y="414780"/>
                </a:lnTo>
                <a:lnTo>
                  <a:pt x="4609707" y="452487"/>
                </a:lnTo>
                <a:lnTo>
                  <a:pt x="4543720" y="414780"/>
                </a:lnTo>
                <a:lnTo>
                  <a:pt x="2036190" y="1960776"/>
                </a:lnTo>
                <a:lnTo>
                  <a:pt x="1517716" y="2149312"/>
                </a:lnTo>
                <a:lnTo>
                  <a:pt x="1366887" y="2168165"/>
                </a:lnTo>
                <a:lnTo>
                  <a:pt x="1093509" y="2309567"/>
                </a:lnTo>
                <a:lnTo>
                  <a:pt x="961534" y="2309567"/>
                </a:lnTo>
                <a:lnTo>
                  <a:pt x="0" y="2780908"/>
                </a:lnTo>
                <a:lnTo>
                  <a:pt x="18854" y="2545238"/>
                </a:lnTo>
                <a:close/>
              </a:path>
            </a:pathLst>
          </a:cu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406899"/>
      </p:ext>
    </p:extLst>
  </p:cSld>
  <p:clrMapOvr>
    <a:masterClrMapping/>
  </p:clrMapOvr>
  <p:transition advClick="0" advTm="1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046 L 0.97083 0.00116 " pathEditMode="fixed" rAng="0" ptsTypes="AA">
                                      <p:cBhvr>
                                        <p:cTn id="6" dur="15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0A853E3D-E951-4B6E-889C-CEBA92A3F9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824" y="-28280"/>
            <a:ext cx="5723176" cy="427579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62336F-E73F-4F1E-9B16-0ADF38392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8" y="10998"/>
            <a:ext cx="3930192" cy="26163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E5E799-B8A9-43FA-8A49-8C155A0BDE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55" y="2257821"/>
            <a:ext cx="1828800" cy="3752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AF6D29-CFD5-4460-9398-3B97EE95EC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29" y="2510562"/>
            <a:ext cx="3638550" cy="35501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5BB892-138E-4297-AC77-DEB1099DAA6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0" y="4247518"/>
            <a:ext cx="4556039" cy="178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65790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046 L 0.97083 0.00116 " pathEditMode="fixed" rAng="0" ptsTypes="AA">
                                      <p:cBhvr>
                                        <p:cTn id="6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219FEA-5431-4982-B7B7-292414CE6B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0" y="1633617"/>
            <a:ext cx="6667500" cy="4448175"/>
          </a:xfrm>
          <a:prstGeom prst="rect">
            <a:avLst/>
          </a:prstGeom>
        </p:spPr>
      </p:pic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8D3F06A2-CD1F-4777-B6FE-3C85AB6DDD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41"/>
            <a:ext cx="4724400" cy="3151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6AC152-0B03-4FC6-99CA-C0BF30390D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24" y="3103315"/>
            <a:ext cx="3276600" cy="29718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203C54-2956-4A5E-8E49-45622BB7E5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406" y="14530"/>
            <a:ext cx="3766794" cy="161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967822"/>
      </p:ext>
    </p:extLst>
  </p:cSld>
  <p:clrMapOvr>
    <a:masterClrMapping/>
  </p:clrMapOvr>
  <p:transition advClick="0" advTm="1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046 L 0.97083 0.00116 " pathEditMode="fixed" rAng="0" ptsTypes="AA">
                                      <p:cBhvr>
                                        <p:cTn id="6" dur="15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9F69F9-800B-4F10-974D-D26AECD40D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147" y="2336798"/>
            <a:ext cx="6667500" cy="3752850"/>
          </a:xfrm>
          <a:prstGeom prst="rect">
            <a:avLst/>
          </a:prstGeom>
        </p:spPr>
      </p:pic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6C2DCC70-6730-41C0-B47C-C53D3B795D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53" y="0"/>
            <a:ext cx="4439138" cy="3352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614B16-6BD0-4764-B1B9-816578B1B0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0"/>
            <a:ext cx="4928647" cy="24643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CA79A3-D3F6-4D15-AFC7-50CF716C56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97" y="3357593"/>
            <a:ext cx="3902697" cy="2693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10710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046 L 0.97083 0.00116 " pathEditMode="fixed" rAng="0" ptsTypes="AA">
                                      <p:cBhvr>
                                        <p:cTn id="6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9A2E93-19FB-4CF1-90BA-40E50EBD52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713" y="396875"/>
            <a:ext cx="1727200" cy="1752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FB49E0-CA6F-4882-8CBE-8C423E7645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8" y="108745"/>
            <a:ext cx="2347271" cy="2666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5722DC-AEFC-4150-9568-725C0BF22D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7500"/>
            <a:ext cx="3996414" cy="3153171"/>
          </a:xfrm>
          <a:prstGeom prst="rect">
            <a:avLst/>
          </a:prstGeo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EF4C07F0-20A3-4427-B084-A6F1BDB350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003" y="0"/>
            <a:ext cx="3789574" cy="2842181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EABD7AE-9923-49E2-878E-D17F877941EF}"/>
              </a:ext>
            </a:extLst>
          </p:cNvPr>
          <p:cNvCxnSpPr/>
          <p:nvPr/>
        </p:nvCxnSpPr>
        <p:spPr>
          <a:xfrm>
            <a:off x="4038600" y="0"/>
            <a:ext cx="0" cy="6051549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56BF6E69-2FBF-417B-8022-35F1B7DDC0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588" y="283170"/>
            <a:ext cx="2565902" cy="170934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3FA362D-2976-4844-9026-9AA6D8AFE15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58790" y="2775744"/>
            <a:ext cx="5127395" cy="329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407345"/>
      </p:ext>
    </p:extLst>
  </p:cSld>
  <p:clrMapOvr>
    <a:masterClrMapping/>
  </p:clrMapOvr>
  <p:transition advClick="0" advTm="1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046 L 0.97083 0.00116 " pathEditMode="fixed" rAng="0" ptsTypes="AA">
                                      <p:cBhvr>
                                        <p:cTn id="6" dur="15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B79C615F-E9C2-490C-BFEC-4C06B5326A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8" name="Content Placeholder 9">
            <a:extLst>
              <a:ext uri="{FF2B5EF4-FFF2-40B4-BE49-F238E27FC236}">
                <a16:creationId xmlns:a16="http://schemas.microsoft.com/office/drawing/2014/main" id="{5DF68CBF-0B18-4585-AC6F-AADA2B8A21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147" y="2606675"/>
            <a:ext cx="5987955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D3F19C-E1D5-4041-BC5A-3F1E80AB4D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43971"/>
            <a:ext cx="4443167" cy="27848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FE596B-78CA-498F-B6FD-C3A594155A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2" y="11016"/>
            <a:ext cx="3390945" cy="25909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743400-8308-4E6F-A698-6A869DA0CE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52400"/>
            <a:ext cx="19050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827393"/>
      </p:ext>
    </p:extLst>
  </p:cSld>
  <p:clrMapOvr>
    <a:masterClrMapping/>
  </p:clrMapOvr>
  <p:transition advClick="0" advTm="1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046 L 0.97083 0.00116 " pathEditMode="fixed" rAng="0" ptsTypes="AA">
                                      <p:cBhvr>
                                        <p:cTn id="6" dur="15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B1A9FA76-6B5F-414D-AF3D-D66168FFDC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351" y="2270168"/>
            <a:ext cx="5191298" cy="346225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4EBE4B-C2EF-496B-91C7-FDEDF56F1C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704" y="-1"/>
            <a:ext cx="4009437" cy="4009437"/>
          </a:xfrm>
          <a:prstGeom prst="rect">
            <a:avLst/>
          </a:prstGeom>
        </p:spPr>
      </p:pic>
      <p:pic>
        <p:nvPicPr>
          <p:cNvPr id="8" name="Content Placeholder 1">
            <a:extLst>
              <a:ext uri="{FF2B5EF4-FFF2-40B4-BE49-F238E27FC236}">
                <a16:creationId xmlns:a16="http://schemas.microsoft.com/office/drawing/2014/main" id="{BB6B470C-A7C5-4203-840B-5A0F07937E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74047" y="-45493"/>
            <a:ext cx="5869953" cy="2788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855006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046 L 0.97083 0.00116 " pathEditMode="fixed" rAng="0" ptsTypes="AA">
                                      <p:cBhvr>
                                        <p:cTn id="6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D00F11F5-005A-4A09-8040-BAC86A567B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171905"/>
            <a:ext cx="7886700" cy="36587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F6C58A-9084-4659-AD16-BA0D46084B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4724400" cy="24569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D59841-59B1-404A-92EC-BF9ED7D948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2870"/>
            <a:ext cx="4419600" cy="24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66365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046 L 0.97083 0.00116 " pathEditMode="fixed" rAng="0" ptsTypes="AA">
                                      <p:cBhvr>
                                        <p:cTn id="6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5EA2500-85D4-4890-AA43-9F0F89287D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209505"/>
          </a:xfrm>
          <a:prstGeom prst="rect">
            <a:avLst/>
          </a:prstGeom>
        </p:spPr>
      </p:pic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9BB5B2B0-2E84-4EE3-BF28-D5D04EDC46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52400"/>
            <a:ext cx="4876800" cy="3657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A0EA39-973E-4705-B508-459E936697B0}"/>
              </a:ext>
            </a:extLst>
          </p:cNvPr>
          <p:cNvSpPr txBox="1"/>
          <p:nvPr/>
        </p:nvSpPr>
        <p:spPr>
          <a:xfrm>
            <a:off x="5410199" y="914400"/>
            <a:ext cx="3017363" cy="4601260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Goodchild, M.F., 1992. Geographical information science. International Journal of Geographical Information Science, 6(1), pp.31-45. Available at: http://www.tandfonline.com/doi/abs/10.1080/02693799208901893. </a:t>
            </a:r>
          </a:p>
          <a:p>
            <a:endParaRPr lang="en-US" sz="1100" dirty="0"/>
          </a:p>
          <a:p>
            <a:r>
              <a:rPr lang="en-US" sz="1100" dirty="0"/>
              <a:t>Goodchild, M.F., 2010. Twenty years of progress: </a:t>
            </a:r>
            <a:r>
              <a:rPr lang="en-US" sz="1100" dirty="0" err="1"/>
              <a:t>GIScience</a:t>
            </a:r>
            <a:r>
              <a:rPr lang="en-US" sz="1100" dirty="0"/>
              <a:t> in 2010. Journal of Spatial Information Science, 1(1), pp.3-20. Available at: http://josis.org/index.php/josis/article/view/32 [Accessed July 25, 2011].</a:t>
            </a:r>
          </a:p>
          <a:p>
            <a:endParaRPr lang="en-US" sz="1100" dirty="0"/>
          </a:p>
          <a:p>
            <a:r>
              <a:rPr lang="en-US" sz="1100" dirty="0"/>
              <a:t>Newcombe, N. S. (2013). Seeing Relationships: Using Spatial Thinking to Teach Science, Mathematics, and Social Studies. American Educator, 37(1), 26-31 and 40. </a:t>
            </a:r>
          </a:p>
          <a:p>
            <a:endParaRPr lang="en-US" sz="1100" dirty="0"/>
          </a:p>
          <a:p>
            <a:r>
              <a:rPr lang="en-US" sz="1100" dirty="0"/>
              <a:t>Werner Kuhn (2012) Core concepts of spatial information for transdisciplinary research, International Journal of Geographical Information Science, 26:12, 2267-2276, DOI: 10.1080/13658816.2012.722637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21242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046 L 0.97083 0.00116 " pathEditMode="fixed" rAng="0" ptsTypes="AA">
                                      <p:cBhvr>
                                        <p:cTn id="6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Content Placeholder 1">
            <a:extLst>
              <a:ext uri="{FF2B5EF4-FFF2-40B4-BE49-F238E27FC236}">
                <a16:creationId xmlns:a16="http://schemas.microsoft.com/office/drawing/2014/main" id="{B396AF43-77DD-4E3A-AF16-BBAB869925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84" y="152400"/>
            <a:ext cx="4294216" cy="29432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64BBEE9-5CDD-4659-B414-FDFD1D2E5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458" y="128847"/>
            <a:ext cx="4419600" cy="2943903"/>
          </a:xfrm>
          <a:prstGeom prst="rect">
            <a:avLst/>
          </a:prstGeom>
        </p:spPr>
      </p:pic>
      <p:pic>
        <p:nvPicPr>
          <p:cNvPr id="5" name="Snagit_PPT62EC">
            <a:extLst>
              <a:ext uri="{FF2B5EF4-FFF2-40B4-BE49-F238E27FC236}">
                <a16:creationId xmlns:a16="http://schemas.microsoft.com/office/drawing/2014/main" id="{93C69C31-1FC1-4532-9DF1-5EAACADCB7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84" y="3170233"/>
            <a:ext cx="4294216" cy="28067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37DC89-B65C-48C0-9090-0719D243B8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458" y="3170233"/>
            <a:ext cx="4419600" cy="279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94756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046 L 0.97083 0.00116 " pathEditMode="fixed" rAng="0" ptsTypes="AA">
                                      <p:cBhvr>
                                        <p:cTn id="6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/>
              <a:t>Time’s Up!</a:t>
            </a:r>
          </a:p>
        </p:txBody>
      </p:sp>
      <p:sp>
        <p:nvSpPr>
          <p:cNvPr id="25604" name="Rectangle 15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b="1" dirty="0"/>
              <a:t>About your speaker:</a:t>
            </a:r>
          </a:p>
          <a:p>
            <a:pPr lvl="1" eaLnBrk="1" hangingPunct="1"/>
            <a:r>
              <a:rPr lang="en-US" sz="2400" b="1" dirty="0"/>
              <a:t>Name: Miles Logsdon</a:t>
            </a:r>
          </a:p>
          <a:p>
            <a:pPr lvl="1" eaLnBrk="1" hangingPunct="1"/>
            <a:r>
              <a:rPr lang="en-US" sz="2400" b="1" dirty="0"/>
              <a:t>Company: University of Washington</a:t>
            </a:r>
          </a:p>
          <a:p>
            <a:pPr lvl="1" eaLnBrk="1" hangingPunct="1"/>
            <a:r>
              <a:rPr lang="en-US" sz="2400" b="1" dirty="0"/>
              <a:t>Email: mlog@uw.edu</a:t>
            </a:r>
          </a:p>
        </p:txBody>
      </p:sp>
      <p:pic>
        <p:nvPicPr>
          <p:cNvPr id="25603" name="Picture 12" descr="stopwatch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89506">
            <a:off x="5791200" y="-1447800"/>
            <a:ext cx="5486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5216621"/>
      </p:ext>
    </p:extLst>
  </p:cSld>
  <p:clrMapOvr>
    <a:masterClrMapping/>
  </p:clrMapOvr>
  <p:transition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5C286E61-162B-49AA-B402-ED3688EF99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" y="1"/>
            <a:ext cx="9136799" cy="60799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32074B-06AC-482C-94A4-0D7D3771700C}"/>
              </a:ext>
            </a:extLst>
          </p:cNvPr>
          <p:cNvSpPr txBox="1"/>
          <p:nvPr/>
        </p:nvSpPr>
        <p:spPr>
          <a:xfrm>
            <a:off x="533400" y="130404"/>
            <a:ext cx="8077200" cy="1938992"/>
          </a:xfrm>
          <a:prstGeom prst="rect">
            <a:avLst/>
          </a:prstGeom>
          <a:solidFill>
            <a:schemeClr val="bg1">
              <a:lumMod val="85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2060"/>
                </a:solidFill>
              </a:rPr>
              <a:t>Spatial structures – object, field, surface, networks, regions, area, zone, cell, etc.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2060"/>
                </a:solidFill>
              </a:rPr>
              <a:t>Spatial properties – composition, size, shape texture, boundary, center, etc.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2060"/>
                </a:solidFill>
              </a:rPr>
              <a:t>Space-time context – location, local, global, site, environment, etc.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2060"/>
                </a:solidFill>
              </a:rPr>
              <a:t>Position – distance, direction, orientation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2060"/>
                </a:solidFill>
              </a:rPr>
              <a:t>Spatial dynamics - motion, dispersion, diffusion, expand, merge, split, route, convection, etc.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2060"/>
                </a:solidFill>
              </a:rPr>
              <a:t>Spatial relations – adjacency, proximity, centrality, distribution, density, pattern, gradient, etc.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2060"/>
                </a:solidFill>
              </a:rPr>
              <a:t>Spatial interaction – connection, link, system, ecosystem, etc.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2060"/>
                </a:solidFill>
              </a:rPr>
              <a:t>Spatial transformations – scale, rotation, projection interpolation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2060"/>
                </a:solidFill>
              </a:rPr>
              <a:t>Representation – map, diagram, overlay, grid, point, line, polygon, etc.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2060"/>
                </a:solidFill>
              </a:rPr>
              <a:t>Spatial principles – autocorrelation, heterogeneity, association distance decay, isotropy, congruence.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833BC7B-FF94-43A3-B75B-EE3D47EB1411}"/>
              </a:ext>
            </a:extLst>
          </p:cNvPr>
          <p:cNvSpPr/>
          <p:nvPr/>
        </p:nvSpPr>
        <p:spPr>
          <a:xfrm>
            <a:off x="3886199" y="1624902"/>
            <a:ext cx="1371600" cy="2286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13430"/>
      </p:ext>
    </p:extLst>
  </p:cSld>
  <p:clrMapOvr>
    <a:masterClrMapping/>
  </p:clrMapOvr>
  <p:transition advClick="0" advTm="1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046 L 0.97083 0.00116 " pathEditMode="fixed" rAng="0" ptsTypes="AA">
                                      <p:cBhvr>
                                        <p:cTn id="6" dur="15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27EF790-A364-44CB-8905-3379871288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2095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692E59-EE03-437C-869C-895AA7FE15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545" y="265905"/>
            <a:ext cx="3487471" cy="1447800"/>
          </a:xfrm>
          <a:prstGeom prst="rect">
            <a:avLst/>
          </a:prstGeom>
        </p:spPr>
      </p:pic>
      <p:pic>
        <p:nvPicPr>
          <p:cNvPr id="8" name="Picture 2" descr="C:\Users\Miles Logsdon\Desktop\webPICS\kowalski.dsc_0808_med.jpg">
            <a:extLst>
              <a:ext uri="{FF2B5EF4-FFF2-40B4-BE49-F238E27FC236}">
                <a16:creationId xmlns:a16="http://schemas.microsoft.com/office/drawing/2014/main" id="{B5E3E548-C708-4F1E-B91E-35B01AE34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764868"/>
            <a:ext cx="2543738" cy="169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Miles Logsdon\Desktop\webPICS\r1750_sdi1_2014-08-1919_23_34_13513_loweringseisometerintocaisson_med.jpg">
            <a:extLst>
              <a:ext uri="{FF2B5EF4-FFF2-40B4-BE49-F238E27FC236}">
                <a16:creationId xmlns:a16="http://schemas.microsoft.com/office/drawing/2014/main" id="{F228703A-8B16-4BB9-BCF5-9504CBFF3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903005"/>
            <a:ext cx="2307422" cy="171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B6AB32-93AC-4A8E-A767-D0E4671C3D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99" y="627254"/>
            <a:ext cx="5468440" cy="495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506036"/>
      </p:ext>
    </p:extLst>
  </p:cSld>
  <p:clrMapOvr>
    <a:masterClrMapping/>
  </p:clrMapOvr>
  <p:transition advClick="0" advTm="1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046 L 0.97083 0.00116 " pathEditMode="fixed" rAng="0" ptsTypes="AA">
                                      <p:cBhvr>
                                        <p:cTn id="6" dur="15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Miles Logsdon\Desktop\webPICS\cascadia_sosus_med.jpg">
            <a:extLst>
              <a:ext uri="{FF2B5EF4-FFF2-40B4-BE49-F238E27FC236}">
                <a16:creationId xmlns:a16="http://schemas.microsoft.com/office/drawing/2014/main" id="{BC04BFC4-BDF8-4179-8516-A334F0936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76922"/>
            <a:ext cx="6324600" cy="3371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Miles Logsdon\Desktop\webPICS\upwelling_med.jpg">
            <a:extLst>
              <a:ext uri="{FF2B5EF4-FFF2-40B4-BE49-F238E27FC236}">
                <a16:creationId xmlns:a16="http://schemas.microsoft.com/office/drawing/2014/main" id="{D249A2A9-6D14-460C-8D1A-3CCFF714B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3" y="133722"/>
            <a:ext cx="6092133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2DA2B0-3987-41A4-B4F0-F07D909DCA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060" y="137580"/>
            <a:ext cx="3593939" cy="23959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AF2277-F699-47D4-8757-8233746853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516" y="2267322"/>
            <a:ext cx="3021484" cy="395178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72817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046 L 0.97083 0.00116 " pathEditMode="fixed" rAng="0" ptsTypes="AA">
                                      <p:cBhvr>
                                        <p:cTn id="6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26E42E27-F33A-4D8E-A6FD-8CBED390B6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49"/>
            <a:ext cx="9144000" cy="6019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AE9897-546F-491B-B4B3-165D116CDF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635" y="97067"/>
            <a:ext cx="3918264" cy="26461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6F031F-44D7-4A1B-AC6A-9C65AAB394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3505200"/>
            <a:ext cx="5703598" cy="242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376068"/>
      </p:ext>
    </p:extLst>
  </p:cSld>
  <p:clrMapOvr>
    <a:masterClrMapping/>
  </p:clrMapOvr>
  <p:transition advClick="0" advTm="1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046 L 0.97083 0.00116 " pathEditMode="fixed" rAng="0" ptsTypes="AA">
                                      <p:cBhvr>
                                        <p:cTn id="6" dur="15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Paul\Desktop\EM302 cruise\PastedGraphic-1.png">
            <a:extLst>
              <a:ext uri="{FF2B5EF4-FFF2-40B4-BE49-F238E27FC236}">
                <a16:creationId xmlns:a16="http://schemas.microsoft.com/office/drawing/2014/main" id="{16B24298-9CC0-4555-889C-5A9ACB618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133350"/>
            <a:ext cx="64135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8A1C80-CFC2-4227-BAB2-09D556B6C9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188" y="133350"/>
            <a:ext cx="4052887" cy="611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C:\Users\Paul\Desktop\Maries Paper\Sept Figures\comp.png">
            <a:extLst>
              <a:ext uri="{FF2B5EF4-FFF2-40B4-BE49-F238E27FC236}">
                <a16:creationId xmlns:a16="http://schemas.microsoft.com/office/drawing/2014/main" id="{FC49DBC0-0A26-4465-825B-A85329976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61"/>
          <a:stretch>
            <a:fillRect/>
          </a:stretch>
        </p:blipFill>
        <p:spPr bwMode="auto">
          <a:xfrm>
            <a:off x="0" y="4343400"/>
            <a:ext cx="505618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353245"/>
      </p:ext>
    </p:extLst>
  </p:cSld>
  <p:clrMapOvr>
    <a:masterClrMapping/>
  </p:clrMapOvr>
  <p:transition advClick="0" advTm="1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046 L 0.97083 0.00116 " pathEditMode="fixed" rAng="0" ptsTypes="AA">
                                      <p:cBhvr>
                                        <p:cTn id="6" dur="15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C33CCC1D-E94A-4E66-8865-02914F5F3D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5154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457247"/>
      </p:ext>
    </p:extLst>
  </p:cSld>
  <p:clrMapOvr>
    <a:masterClrMapping/>
  </p:clrMapOvr>
  <p:transition advClick="0" advTm="1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046 L 0.97083 0.00116 " pathEditMode="fixed" rAng="0" ptsTypes="AA">
                                      <p:cBhvr>
                                        <p:cTn id="6" dur="15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AF86529B-0E23-40F5-9690-54F2140597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06" y="66959"/>
            <a:ext cx="8417587" cy="59028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481DA0-CD2E-4F2C-9B1D-044CF70BDD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95" y="53102"/>
            <a:ext cx="8285197" cy="564804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1EEFCE-9067-4D1E-9B63-83C20B4127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66958"/>
            <a:ext cx="4208794" cy="34382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4080EB-EE5A-4466-8A46-D8E0602668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34567"/>
            <a:ext cx="1000125" cy="104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85076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046 L 0.97083 0.00116 " pathEditMode="fixed" rAng="0" ptsTypes="AA">
                                      <p:cBhvr>
                                        <p:cTn id="6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8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3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3333</TotalTime>
  <Words>347</Words>
  <Application>Microsoft Macintosh PowerPoint</Application>
  <PresentationFormat>On-screen Show (4:3)</PresentationFormat>
  <Paragraphs>28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Encode Sans Normal</vt:lpstr>
      <vt:lpstr>1_Default Design</vt:lpstr>
      <vt:lpstr>2_Default Design</vt:lpstr>
      <vt:lpstr>Office Theme</vt:lpstr>
      <vt:lpstr>Spatial literacy in Ocean Science and Technology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Time’s Up!</vt:lpstr>
    </vt:vector>
  </TitlesOfParts>
  <Company>RR Donnelley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RR Donnelley</dc:creator>
  <cp:lastModifiedBy>Elizabeth H. Bedford</cp:lastModifiedBy>
  <cp:revision>102</cp:revision>
  <dcterms:created xsi:type="dcterms:W3CDTF">2010-02-23T00:58:46Z</dcterms:created>
  <dcterms:modified xsi:type="dcterms:W3CDTF">2019-05-21T23:07:33Z</dcterms:modified>
</cp:coreProperties>
</file>