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Encode Sans" pitchFamily="2" charset="77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07"/>
  </p:normalViewPr>
  <p:slideViewPr>
    <p:cSldViewPr snapToGrid="0">
      <p:cViewPr varScale="1">
        <p:scale>
          <a:sx n="80" d="100"/>
          <a:sy n="80" d="100"/>
        </p:scale>
        <p:origin x="192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76232a93a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576232a93a_1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576232a93a_1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9ff1e7c3a_1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59ff1e7c3a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76232a93a_1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576232a93a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9ff1e7c3a_1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59ff1e7c3a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30 seconds </a:t>
            </a:r>
            <a:endParaRPr/>
          </a:p>
        </p:txBody>
      </p:sp>
      <p:sp>
        <p:nvSpPr>
          <p:cNvPr id="77" name="Google Shape;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9ff1e7c3a_1_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30 seconds </a:t>
            </a:r>
            <a:endParaRPr/>
          </a:p>
        </p:txBody>
      </p:sp>
      <p:sp>
        <p:nvSpPr>
          <p:cNvPr id="85" name="Google Shape;85;g59ff1e7c3a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30 seconds</a:t>
            </a:r>
            <a:endParaRPr/>
          </a:p>
        </p:txBody>
      </p:sp>
      <p:sp>
        <p:nvSpPr>
          <p:cNvPr id="93" name="Google Shape;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9ff1e7c3a_1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30 seconds</a:t>
            </a:r>
            <a:endParaRPr/>
          </a:p>
        </p:txBody>
      </p:sp>
      <p:sp>
        <p:nvSpPr>
          <p:cNvPr id="101" name="Google Shape;101;g59ff1e7c3a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76232a93a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576232a93a_1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576232a93a_1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71BEC4"/>
            </a:gs>
            <a:gs pos="74000">
              <a:srgbClr val="DFF0F2"/>
            </a:gs>
            <a:gs pos="83000">
              <a:srgbClr val="DFF0F2"/>
            </a:gs>
            <a:gs pos="100000">
              <a:srgbClr val="E9F5F6"/>
            </a:gs>
          </a:gsLst>
          <a:lin ang="5400000" scaled="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295400" y="1295400"/>
            <a:ext cx="74676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295400" y="3124200"/>
            <a:ext cx="74676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39200" cy="115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 rot="5400000">
            <a:off x="2286000" y="-685800"/>
            <a:ext cx="4572000" cy="88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title"/>
          </p:nvPr>
        </p:nvSpPr>
        <p:spPr>
          <a:xfrm rot="5400000">
            <a:off x="5133975" y="2162175"/>
            <a:ext cx="5867400" cy="184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body" idx="1"/>
          </p:nvPr>
        </p:nvSpPr>
        <p:spPr>
          <a:xfrm rot="5400000">
            <a:off x="1362075" y="390525"/>
            <a:ext cx="5867400" cy="5391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39200" cy="115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400" y="1447800"/>
            <a:ext cx="8839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39200" cy="115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1600200" y="1447800"/>
            <a:ext cx="36195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5372100" y="1447800"/>
            <a:ext cx="36195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39200" cy="115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1BEC4"/>
            </a:gs>
            <a:gs pos="74000">
              <a:srgbClr val="DFF0F2"/>
            </a:gs>
            <a:gs pos="83000">
              <a:srgbClr val="DFF0F2"/>
            </a:gs>
            <a:gs pos="100000">
              <a:srgbClr val="E9F5F6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electrodesdark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684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39200" cy="115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152400" y="1447800"/>
            <a:ext cx="8839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-19756" y="6224241"/>
            <a:ext cx="4754890" cy="63093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 txBox="1"/>
          <p:nvPr/>
        </p:nvSpPr>
        <p:spPr>
          <a:xfrm>
            <a:off x="7367552" y="6161087"/>
            <a:ext cx="177644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2019 GIS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SYMPOSIUM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1295400" y="1295400"/>
            <a:ext cx="74676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Mapping Cholera Data</a:t>
            </a:r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1295400" y="3124200"/>
            <a:ext cx="74676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Corina Geier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Hannah Jolibois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Erika Arias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39200" cy="11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Maps</a:t>
            </a:r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body" idx="1"/>
          </p:nvPr>
        </p:nvSpPr>
        <p:spPr>
          <a:xfrm>
            <a:off x="152400" y="1447800"/>
            <a:ext cx="8839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134" name="Google Shape;134;p22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>
            <a:gsLst>
              <a:gs pos="0">
                <a:srgbClr val="939393"/>
              </a:gs>
              <a:gs pos="50000">
                <a:srgbClr val="D5D5D5"/>
              </a:gs>
              <a:gs pos="100000">
                <a:schemeClr val="l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2"/>
          <p:cNvSpPr/>
          <p:nvPr/>
        </p:nvSpPr>
        <p:spPr>
          <a:xfrm>
            <a:off x="0" y="5969792"/>
            <a:ext cx="228600" cy="239700"/>
          </a:xfrm>
          <a:prstGeom prst="ellipse">
            <a:avLst/>
          </a:prstGeom>
          <a:gradFill>
            <a:gsLst>
              <a:gs pos="0">
                <a:schemeClr val="dk1"/>
              </a:gs>
              <a:gs pos="50000">
                <a:srgbClr val="F6FBFB"/>
              </a:gs>
              <a:gs pos="100000">
                <a:srgbClr val="0047FF">
                  <a:alpha val="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000" y="1447800"/>
            <a:ext cx="7240307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39200" cy="115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Combining maps</a:t>
            </a:r>
            <a:endParaRPr/>
          </a:p>
        </p:txBody>
      </p:sp>
      <p:sp>
        <p:nvSpPr>
          <p:cNvPr id="142" name="Google Shape;142;p23"/>
          <p:cNvSpPr txBox="1">
            <a:spLocks noGrp="1"/>
          </p:cNvSpPr>
          <p:nvPr>
            <p:ph type="body" idx="1"/>
          </p:nvPr>
        </p:nvSpPr>
        <p:spPr>
          <a:xfrm>
            <a:off x="152400" y="1447800"/>
            <a:ext cx="8839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Overlaying maps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Matching up coordinates for more well known locations</a:t>
            </a:r>
            <a:endParaRPr/>
          </a:p>
        </p:txBody>
      </p:sp>
      <p:sp>
        <p:nvSpPr>
          <p:cNvPr id="143" name="Google Shape;143;p23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>
            <a:gsLst>
              <a:gs pos="0">
                <a:srgbClr val="939393"/>
              </a:gs>
              <a:gs pos="50000">
                <a:srgbClr val="D5D5D5"/>
              </a:gs>
              <a:gs pos="100000">
                <a:schemeClr val="l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3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>
            <a:gsLst>
              <a:gs pos="0">
                <a:schemeClr val="dk1"/>
              </a:gs>
              <a:gs pos="50000">
                <a:srgbClr val="F6FBFB"/>
              </a:gs>
              <a:gs pos="100000">
                <a:srgbClr val="0047FF">
                  <a:alpha val="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39200" cy="11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Combining maps</a:t>
            </a:r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body" idx="1"/>
          </p:nvPr>
        </p:nvSpPr>
        <p:spPr>
          <a:xfrm>
            <a:off x="152400" y="1447800"/>
            <a:ext cx="8839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Overlaying maps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Matching up coordinates for more well known locations</a:t>
            </a:r>
            <a:endParaRPr/>
          </a:p>
        </p:txBody>
      </p:sp>
      <p:sp>
        <p:nvSpPr>
          <p:cNvPr id="151" name="Google Shape;151;p24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>
            <a:gsLst>
              <a:gs pos="0">
                <a:srgbClr val="939393"/>
              </a:gs>
              <a:gs pos="50000">
                <a:srgbClr val="D5D5D5"/>
              </a:gs>
              <a:gs pos="100000">
                <a:schemeClr val="l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4"/>
          <p:cNvSpPr/>
          <p:nvPr/>
        </p:nvSpPr>
        <p:spPr>
          <a:xfrm>
            <a:off x="0" y="5969792"/>
            <a:ext cx="228600" cy="239700"/>
          </a:xfrm>
          <a:prstGeom prst="ellipse">
            <a:avLst/>
          </a:prstGeom>
          <a:gradFill>
            <a:gsLst>
              <a:gs pos="0">
                <a:schemeClr val="dk1"/>
              </a:gs>
              <a:gs pos="50000">
                <a:srgbClr val="F6FBFB"/>
              </a:gs>
              <a:gs pos="100000">
                <a:srgbClr val="0047FF">
                  <a:alpha val="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39200" cy="115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5"/>
          <p:cNvSpPr txBox="1">
            <a:spLocks noGrp="1"/>
          </p:cNvSpPr>
          <p:nvPr>
            <p:ph type="body" idx="1"/>
          </p:nvPr>
        </p:nvSpPr>
        <p:spPr>
          <a:xfrm>
            <a:off x="152400" y="1447800"/>
            <a:ext cx="8839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/>
          </a:p>
        </p:txBody>
      </p:sp>
      <p:sp>
        <p:nvSpPr>
          <p:cNvPr id="159" name="Google Shape;159;p2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>
            <a:gsLst>
              <a:gs pos="0">
                <a:srgbClr val="939393"/>
              </a:gs>
              <a:gs pos="50000">
                <a:srgbClr val="D5D5D5"/>
              </a:gs>
              <a:gs pos="100000">
                <a:schemeClr val="l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5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>
            <a:gsLst>
              <a:gs pos="0">
                <a:schemeClr val="dk1"/>
              </a:gs>
              <a:gs pos="50000">
                <a:srgbClr val="F6FBFB"/>
              </a:gs>
              <a:gs pos="100000">
                <a:srgbClr val="0047FF">
                  <a:alpha val="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2394"/>
            <a:ext cx="9144000" cy="5942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39200" cy="11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body" idx="1"/>
          </p:nvPr>
        </p:nvSpPr>
        <p:spPr>
          <a:xfrm>
            <a:off x="152400" y="1447800"/>
            <a:ext cx="8839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/>
          </a:p>
        </p:txBody>
      </p:sp>
      <p:sp>
        <p:nvSpPr>
          <p:cNvPr id="168" name="Google Shape;168;p26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>
            <a:gsLst>
              <a:gs pos="0">
                <a:srgbClr val="939393"/>
              </a:gs>
              <a:gs pos="50000">
                <a:srgbClr val="D5D5D5"/>
              </a:gs>
              <a:gs pos="100000">
                <a:schemeClr val="l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6"/>
          <p:cNvSpPr/>
          <p:nvPr/>
        </p:nvSpPr>
        <p:spPr>
          <a:xfrm>
            <a:off x="0" y="5969792"/>
            <a:ext cx="228600" cy="239700"/>
          </a:xfrm>
          <a:prstGeom prst="ellipse">
            <a:avLst/>
          </a:prstGeom>
          <a:gradFill>
            <a:gsLst>
              <a:gs pos="0">
                <a:schemeClr val="dk1"/>
              </a:gs>
              <a:gs pos="50000">
                <a:srgbClr val="F6FBFB"/>
              </a:gs>
              <a:gs pos="100000">
                <a:srgbClr val="0047FF">
                  <a:alpha val="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2394"/>
            <a:ext cx="9144000" cy="5942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39200" cy="115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Time’s Up!</a:t>
            </a:r>
            <a:endParaRPr/>
          </a:p>
        </p:txBody>
      </p:sp>
      <p:sp>
        <p:nvSpPr>
          <p:cNvPr id="176" name="Google Shape;176;p27"/>
          <p:cNvSpPr txBox="1">
            <a:spLocks noGrp="1"/>
          </p:cNvSpPr>
          <p:nvPr>
            <p:ph type="body" idx="1"/>
          </p:nvPr>
        </p:nvSpPr>
        <p:spPr>
          <a:xfrm>
            <a:off x="152400" y="1447800"/>
            <a:ext cx="8839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b="1"/>
              <a:t>About your speakers: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</a:pPr>
            <a:r>
              <a:rPr lang="en-US" sz="2400" b="1"/>
              <a:t>Newbook Digital Texts Inters</a:t>
            </a:r>
            <a:endParaRPr sz="2400" b="1"/>
          </a:p>
          <a:p>
            <a:pPr marL="1143000" lvl="2" indent="-2667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Corina Geier</a:t>
            </a:r>
            <a:endParaRPr/>
          </a:p>
          <a:p>
            <a:pPr marL="1600200" lvl="3" indent="-2286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Mathematics</a:t>
            </a:r>
            <a:endParaRPr/>
          </a:p>
          <a:p>
            <a:pPr marL="1143000" lvl="2" indent="-2667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Hannah Jolibois</a:t>
            </a:r>
            <a:endParaRPr/>
          </a:p>
          <a:p>
            <a:pPr marL="1600200" lvl="3" indent="-2286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JSIS, Public Health</a:t>
            </a:r>
            <a:endParaRPr/>
          </a:p>
          <a:p>
            <a:pPr marL="1143000" lvl="2" indent="-2667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Erika Arias</a:t>
            </a:r>
            <a:endParaRPr/>
          </a:p>
          <a:p>
            <a:pPr marL="1600200" lvl="3" indent="-2286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JSIS, LSJ</a:t>
            </a:r>
            <a:endParaRPr/>
          </a:p>
        </p:txBody>
      </p:sp>
      <p:pic>
        <p:nvPicPr>
          <p:cNvPr id="177" name="Google Shape;177;p27" descr="stopwat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689506">
            <a:off x="5791200" y="-1447800"/>
            <a:ext cx="54864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39200" cy="115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</a:t>
            </a: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152400" y="1928250"/>
            <a:ext cx="5769600" cy="30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●"/>
            </a:pPr>
            <a:r>
              <a:rPr lang="en-US">
                <a:solidFill>
                  <a:srgbClr val="FFFFFF"/>
                </a:solidFill>
              </a:rPr>
              <a:t>Use the Joseph Mathia Svoboda diaries to classify data </a:t>
            </a:r>
            <a:endParaRPr>
              <a:solidFill>
                <a:srgbClr val="FFFFFF"/>
              </a:solidFill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●"/>
            </a:pPr>
            <a:r>
              <a:rPr lang="en-US">
                <a:solidFill>
                  <a:srgbClr val="FFFFFF"/>
                </a:solidFill>
              </a:rPr>
              <a:t>Record number of deaths in the Ottoman Empire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>
            <a:gsLst>
              <a:gs pos="0">
                <a:srgbClr val="939393"/>
              </a:gs>
              <a:gs pos="50000">
                <a:srgbClr val="D5D5D5"/>
              </a:gs>
              <a:gs pos="100000">
                <a:schemeClr val="l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>
            <a:gsLst>
              <a:gs pos="0">
                <a:schemeClr val="dk1"/>
              </a:gs>
              <a:gs pos="50000">
                <a:srgbClr val="F6FBFB"/>
              </a:gs>
              <a:gs pos="100000">
                <a:srgbClr val="0047FF">
                  <a:alpha val="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7422" y="1779313"/>
            <a:ext cx="2568125" cy="3799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39200" cy="11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</a:t>
            </a: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152400" y="1928250"/>
            <a:ext cx="5769600" cy="30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●"/>
            </a:pPr>
            <a:r>
              <a:rPr lang="en-US">
                <a:solidFill>
                  <a:srgbClr val="FFFFFF"/>
                </a:solidFill>
              </a:rPr>
              <a:t>Use the Joseph Mathia Svoboda diaries to classify data </a:t>
            </a:r>
            <a:endParaRPr>
              <a:solidFill>
                <a:srgbClr val="FFFFFF"/>
              </a:solidFill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●"/>
            </a:pPr>
            <a:r>
              <a:rPr lang="en-US">
                <a:solidFill>
                  <a:srgbClr val="FFFFFF"/>
                </a:solidFill>
              </a:rPr>
              <a:t>Record number of deaths in the Ottoman Empire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2" name="Google Shape;72;p1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>
            <a:gsLst>
              <a:gs pos="0">
                <a:srgbClr val="939393"/>
              </a:gs>
              <a:gs pos="50000">
                <a:srgbClr val="D5D5D5"/>
              </a:gs>
              <a:gs pos="100000">
                <a:schemeClr val="l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5"/>
          <p:cNvSpPr/>
          <p:nvPr/>
        </p:nvSpPr>
        <p:spPr>
          <a:xfrm>
            <a:off x="0" y="5969792"/>
            <a:ext cx="228600" cy="239700"/>
          </a:xfrm>
          <a:prstGeom prst="ellipse">
            <a:avLst/>
          </a:prstGeom>
          <a:gradFill>
            <a:gsLst>
              <a:gs pos="0">
                <a:schemeClr val="dk1"/>
              </a:gs>
              <a:gs pos="50000">
                <a:srgbClr val="F6FBFB"/>
              </a:gs>
              <a:gs pos="100000">
                <a:srgbClr val="0047FF">
                  <a:alpha val="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7422" y="1779313"/>
            <a:ext cx="2568125" cy="3799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39200" cy="115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Limitations</a:t>
            </a: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152400" y="1447800"/>
            <a:ext cx="8839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Changes in regional names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Different places shown based on who made the map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Different languages used</a:t>
            </a:r>
            <a:endParaRPr/>
          </a:p>
        </p:txBody>
      </p:sp>
      <p:sp>
        <p:nvSpPr>
          <p:cNvPr id="81" name="Google Shape;81;p16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>
            <a:gsLst>
              <a:gs pos="0">
                <a:srgbClr val="939393"/>
              </a:gs>
              <a:gs pos="50000">
                <a:srgbClr val="D5D5D5"/>
              </a:gs>
              <a:gs pos="100000">
                <a:schemeClr val="l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>
            <a:gsLst>
              <a:gs pos="0">
                <a:schemeClr val="dk1"/>
              </a:gs>
              <a:gs pos="50000">
                <a:srgbClr val="F6FBFB"/>
              </a:gs>
              <a:gs pos="100000">
                <a:srgbClr val="0047FF">
                  <a:alpha val="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39200" cy="11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Limitations</a:t>
            </a:r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152400" y="1447800"/>
            <a:ext cx="8839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Changes in regional names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Different places shown based on who made the map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Different languages used</a:t>
            </a:r>
            <a:endParaRPr/>
          </a:p>
        </p:txBody>
      </p:sp>
      <p:sp>
        <p:nvSpPr>
          <p:cNvPr id="89" name="Google Shape;89;p17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>
            <a:gsLst>
              <a:gs pos="0">
                <a:srgbClr val="939393"/>
              </a:gs>
              <a:gs pos="50000">
                <a:srgbClr val="D5D5D5"/>
              </a:gs>
              <a:gs pos="100000">
                <a:schemeClr val="l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7"/>
          <p:cNvSpPr/>
          <p:nvPr/>
        </p:nvSpPr>
        <p:spPr>
          <a:xfrm>
            <a:off x="0" y="5969792"/>
            <a:ext cx="228600" cy="239700"/>
          </a:xfrm>
          <a:prstGeom prst="ellipse">
            <a:avLst/>
          </a:prstGeom>
          <a:gradFill>
            <a:gsLst>
              <a:gs pos="0">
                <a:schemeClr val="dk1"/>
              </a:gs>
              <a:gs pos="50000">
                <a:srgbClr val="F6FBFB"/>
              </a:gs>
              <a:gs pos="100000">
                <a:srgbClr val="0047FF">
                  <a:alpha val="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39200" cy="115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Difficulties with our data</a:t>
            </a:r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152400" y="1447800"/>
            <a:ext cx="8839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Names of places spelled incorrectly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Multiple spellings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Coordinates hard to find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Some locations now nonexistent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Neighborhood locations</a:t>
            </a:r>
            <a:endParaRPr/>
          </a:p>
        </p:txBody>
      </p:sp>
      <p:sp>
        <p:nvSpPr>
          <p:cNvPr id="97" name="Google Shape;97;p18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>
            <a:gsLst>
              <a:gs pos="0">
                <a:srgbClr val="939393"/>
              </a:gs>
              <a:gs pos="50000">
                <a:srgbClr val="D5D5D5"/>
              </a:gs>
              <a:gs pos="100000">
                <a:schemeClr val="l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8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>
            <a:gsLst>
              <a:gs pos="0">
                <a:schemeClr val="dk1"/>
              </a:gs>
              <a:gs pos="50000">
                <a:srgbClr val="F6FBFB"/>
              </a:gs>
              <a:gs pos="100000">
                <a:srgbClr val="0047FF">
                  <a:alpha val="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39200" cy="11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Difficulties with our data</a:t>
            </a:r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152400" y="1447800"/>
            <a:ext cx="8839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Names of places spelled incorrectly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Multiple spellings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Coordinates hard to find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Some locations now nonexistent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Neighborhood locations</a:t>
            </a:r>
            <a:endParaRPr/>
          </a:p>
        </p:txBody>
      </p:sp>
      <p:sp>
        <p:nvSpPr>
          <p:cNvPr id="105" name="Google Shape;105;p19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>
            <a:gsLst>
              <a:gs pos="0">
                <a:srgbClr val="939393"/>
              </a:gs>
              <a:gs pos="50000">
                <a:srgbClr val="D5D5D5"/>
              </a:gs>
              <a:gs pos="100000">
                <a:schemeClr val="l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9"/>
          <p:cNvSpPr/>
          <p:nvPr/>
        </p:nvSpPr>
        <p:spPr>
          <a:xfrm>
            <a:off x="0" y="5969792"/>
            <a:ext cx="228600" cy="239700"/>
          </a:xfrm>
          <a:prstGeom prst="ellipse">
            <a:avLst/>
          </a:prstGeom>
          <a:gradFill>
            <a:gsLst>
              <a:gs pos="0">
                <a:schemeClr val="dk1"/>
              </a:gs>
              <a:gs pos="50000">
                <a:srgbClr val="F6FBFB"/>
              </a:gs>
              <a:gs pos="100000">
                <a:srgbClr val="0047FF">
                  <a:alpha val="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39200" cy="115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Maps</a:t>
            </a:r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body" idx="1"/>
          </p:nvPr>
        </p:nvSpPr>
        <p:spPr>
          <a:xfrm>
            <a:off x="152400" y="1447800"/>
            <a:ext cx="8839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114" name="Google Shape;114;p20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>
            <a:gsLst>
              <a:gs pos="0">
                <a:srgbClr val="939393"/>
              </a:gs>
              <a:gs pos="50000">
                <a:srgbClr val="D5D5D5"/>
              </a:gs>
              <a:gs pos="100000">
                <a:schemeClr val="l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0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>
            <a:gsLst>
              <a:gs pos="0">
                <a:schemeClr val="dk1"/>
              </a:gs>
              <a:gs pos="50000">
                <a:srgbClr val="F6FBFB"/>
              </a:gs>
              <a:gs pos="100000">
                <a:srgbClr val="0047FF">
                  <a:alpha val="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3699" y="1375613"/>
            <a:ext cx="7376601" cy="471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39200" cy="11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Maps</a:t>
            </a:r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1"/>
          </p:nvPr>
        </p:nvSpPr>
        <p:spPr>
          <a:xfrm>
            <a:off x="152400" y="1447800"/>
            <a:ext cx="8839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124" name="Google Shape;124;p21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>
            <a:gsLst>
              <a:gs pos="0">
                <a:srgbClr val="939393"/>
              </a:gs>
              <a:gs pos="50000">
                <a:srgbClr val="D5D5D5"/>
              </a:gs>
              <a:gs pos="100000">
                <a:schemeClr val="l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1"/>
          <p:cNvSpPr/>
          <p:nvPr/>
        </p:nvSpPr>
        <p:spPr>
          <a:xfrm>
            <a:off x="0" y="5969792"/>
            <a:ext cx="228600" cy="239700"/>
          </a:xfrm>
          <a:prstGeom prst="ellipse">
            <a:avLst/>
          </a:prstGeom>
          <a:gradFill>
            <a:gsLst>
              <a:gs pos="0">
                <a:schemeClr val="dk1"/>
              </a:gs>
              <a:gs pos="50000">
                <a:srgbClr val="F6FBFB"/>
              </a:gs>
              <a:gs pos="100000">
                <a:srgbClr val="0047FF">
                  <a:alpha val="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3491" y="1306500"/>
            <a:ext cx="6194161" cy="4679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</Words>
  <Application>Microsoft Macintosh PowerPoint</Application>
  <PresentationFormat>On-screen Show (4:3)</PresentationFormat>
  <Paragraphs>58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Encode Sans</vt:lpstr>
      <vt:lpstr>Calibri</vt:lpstr>
      <vt:lpstr>1_Default Design</vt:lpstr>
      <vt:lpstr>Mapping Cholera Data</vt:lpstr>
      <vt:lpstr>Introduction</vt:lpstr>
      <vt:lpstr>Introduction</vt:lpstr>
      <vt:lpstr>Limitations</vt:lpstr>
      <vt:lpstr>Limitations</vt:lpstr>
      <vt:lpstr>Difficulties with our data</vt:lpstr>
      <vt:lpstr>Difficulties with our data</vt:lpstr>
      <vt:lpstr>Maps</vt:lpstr>
      <vt:lpstr>Maps</vt:lpstr>
      <vt:lpstr>Maps</vt:lpstr>
      <vt:lpstr>Combining maps</vt:lpstr>
      <vt:lpstr>Combining maps</vt:lpstr>
      <vt:lpstr>PowerPoint Presentation</vt:lpstr>
      <vt:lpstr>PowerPoint Presentation</vt:lpstr>
      <vt:lpstr>Time’s Up!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Mapping Cholera Data</dc:title>
  <cp:lastModifiedBy>Erika Arias</cp:lastModifiedBy>
  <cp:revision>1</cp:revision>
  <dcterms:modified xsi:type="dcterms:W3CDTF">2019-05-13T22:01:21Z</dcterms:modified>
</cp:coreProperties>
</file>