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58" r:id="rId7"/>
    <p:sldId id="259" r:id="rId8"/>
    <p:sldId id="263" r:id="rId9"/>
    <p:sldId id="264" r:id="rId10"/>
    <p:sldId id="267" r:id="rId11"/>
    <p:sldId id="268" r:id="rId12"/>
    <p:sldId id="266" r:id="rId13"/>
    <p:sldId id="265" r:id="rId14"/>
    <p:sldId id="260" r:id="rId15"/>
    <p:sldId id="270" r:id="rId16"/>
    <p:sldId id="269" r:id="rId17"/>
    <p:sldId id="261"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F5C60-484D-6D28-46AF-FA8DD6B57A53}" v="9" dt="2025-04-22T18:17:42.563"/>
    <p1510:client id="{E60AA535-6618-E456-7D4E-E84479BB2CE1}" v="111" dt="2025-04-22T17:32:05.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gerich, Monica Catherine" userId="S::mcg5660@psu.edu::eea7862a-0006-46ab-bc34-bcbcbb454238" providerId="AD" clId="Web-{D2FFFBE9-1FE0-0BB2-175A-58CED5F8A3AD}"/>
    <pc:docChg chg="delSld">
      <pc:chgData name="Gingerich, Monica Catherine" userId="S::mcg5660@psu.edu::eea7862a-0006-46ab-bc34-bcbcbb454238" providerId="AD" clId="Web-{D2FFFBE9-1FE0-0BB2-175A-58CED5F8A3AD}" dt="2025-04-08T17:29:31.043" v="0"/>
      <pc:docMkLst>
        <pc:docMk/>
      </pc:docMkLst>
      <pc:sldChg chg="del">
        <pc:chgData name="Gingerich, Monica Catherine" userId="S::mcg5660@psu.edu::eea7862a-0006-46ab-bc34-bcbcbb454238" providerId="AD" clId="Web-{D2FFFBE9-1FE0-0BB2-175A-58CED5F8A3AD}" dt="2025-04-08T17:29:31.043" v="0"/>
        <pc:sldMkLst>
          <pc:docMk/>
          <pc:sldMk cId="619340707" sldId="262"/>
        </pc:sldMkLst>
      </pc:sldChg>
    </pc:docChg>
  </pc:docChgLst>
  <pc:docChgLst>
    <pc:chgData name="Gingerich, Monica Catherine" userId="S::mcg5660@psu.edu::eea7862a-0006-46ab-bc34-bcbcbb454238" providerId="AD" clId="Web-{94EFC4F5-F147-C0E2-C999-56F43C6443DD}"/>
    <pc:docChg chg="modSld">
      <pc:chgData name="Gingerich, Monica Catherine" userId="S::mcg5660@psu.edu::eea7862a-0006-46ab-bc34-bcbcbb454238" providerId="AD" clId="Web-{94EFC4F5-F147-C0E2-C999-56F43C6443DD}" dt="2025-04-07T16:39:16.904" v="62" actId="20577"/>
      <pc:docMkLst>
        <pc:docMk/>
      </pc:docMkLst>
      <pc:sldChg chg="modSp">
        <pc:chgData name="Gingerich, Monica Catherine" userId="S::mcg5660@psu.edu::eea7862a-0006-46ab-bc34-bcbcbb454238" providerId="AD" clId="Web-{94EFC4F5-F147-C0E2-C999-56F43C6443DD}" dt="2025-04-07T16:20:44.139" v="39" actId="20577"/>
        <pc:sldMkLst>
          <pc:docMk/>
          <pc:sldMk cId="1021236924" sldId="257"/>
        </pc:sldMkLst>
        <pc:spChg chg="mod">
          <ac:chgData name="Gingerich, Monica Catherine" userId="S::mcg5660@psu.edu::eea7862a-0006-46ab-bc34-bcbcbb454238" providerId="AD" clId="Web-{94EFC4F5-F147-C0E2-C999-56F43C6443DD}" dt="2025-04-07T16:20:44.139" v="39" actId="20577"/>
          <ac:spMkLst>
            <pc:docMk/>
            <pc:sldMk cId="1021236924" sldId="257"/>
            <ac:spMk id="3" creationId="{EEF15CA5-925C-9D08-9F2A-5251FF126890}"/>
          </ac:spMkLst>
        </pc:spChg>
      </pc:sldChg>
      <pc:sldChg chg="addSp delSp modSp mod modClrScheme chgLayout">
        <pc:chgData name="Gingerich, Monica Catherine" userId="S::mcg5660@psu.edu::eea7862a-0006-46ab-bc34-bcbcbb454238" providerId="AD" clId="Web-{94EFC4F5-F147-C0E2-C999-56F43C6443DD}" dt="2025-04-07T16:39:16.904" v="62" actId="20577"/>
        <pc:sldMkLst>
          <pc:docMk/>
          <pc:sldMk cId="1381302484" sldId="260"/>
        </pc:sldMkLst>
        <pc:spChg chg="mod">
          <ac:chgData name="Gingerich, Monica Catherine" userId="S::mcg5660@psu.edu::eea7862a-0006-46ab-bc34-bcbcbb454238" providerId="AD" clId="Web-{94EFC4F5-F147-C0E2-C999-56F43C6443DD}" dt="2025-04-07T15:13:51.707" v="2"/>
          <ac:spMkLst>
            <pc:docMk/>
            <pc:sldMk cId="1381302484" sldId="260"/>
            <ac:spMk id="2" creationId="{C008C234-C256-D46C-876C-B482547338E6}"/>
          </ac:spMkLst>
        </pc:spChg>
        <pc:spChg chg="del">
          <ac:chgData name="Gingerich, Monica Catherine" userId="S::mcg5660@psu.edu::eea7862a-0006-46ab-bc34-bcbcbb454238" providerId="AD" clId="Web-{94EFC4F5-F147-C0E2-C999-56F43C6443DD}" dt="2025-04-07T15:13:51.707" v="2"/>
          <ac:spMkLst>
            <pc:docMk/>
            <pc:sldMk cId="1381302484" sldId="260"/>
            <ac:spMk id="3" creationId="{A558B41B-D679-25F8-5B29-6CF8E85D5BEB}"/>
          </ac:spMkLst>
        </pc:spChg>
        <pc:spChg chg="add del mod">
          <ac:chgData name="Gingerich, Monica Catherine" userId="S::mcg5660@psu.edu::eea7862a-0006-46ab-bc34-bcbcbb454238" providerId="AD" clId="Web-{94EFC4F5-F147-C0E2-C999-56F43C6443DD}" dt="2025-04-07T16:20:46.842" v="40"/>
          <ac:spMkLst>
            <pc:docMk/>
            <pc:sldMk cId="1381302484" sldId="260"/>
            <ac:spMk id="9" creationId="{4E0B6993-73D5-A39A-ABCE-B315A887391D}"/>
          </ac:spMkLst>
        </pc:spChg>
        <pc:spChg chg="add del">
          <ac:chgData name="Gingerich, Monica Catherine" userId="S::mcg5660@psu.edu::eea7862a-0006-46ab-bc34-bcbcbb454238" providerId="AD" clId="Web-{94EFC4F5-F147-C0E2-C999-56F43C6443DD}" dt="2025-04-07T16:38:07.793" v="45"/>
          <ac:spMkLst>
            <pc:docMk/>
            <pc:sldMk cId="1381302484" sldId="260"/>
            <ac:spMk id="21" creationId="{9AD5E6F4-364A-9CEE-A85E-2DAFEE50D446}"/>
          </ac:spMkLst>
        </pc:spChg>
        <pc:spChg chg="add mod">
          <ac:chgData name="Gingerich, Monica Catherine" userId="S::mcg5660@psu.edu::eea7862a-0006-46ab-bc34-bcbcbb454238" providerId="AD" clId="Web-{94EFC4F5-F147-C0E2-C999-56F43C6443DD}" dt="2025-04-07T16:39:16.904" v="62" actId="20577"/>
          <ac:spMkLst>
            <pc:docMk/>
            <pc:sldMk cId="1381302484" sldId="260"/>
            <ac:spMk id="22" creationId="{E2A4E7C4-6C96-4A50-876E-9E716C6B5F2B}"/>
          </ac:spMkLst>
        </pc:spChg>
        <pc:graphicFrameChg chg="add mod">
          <ac:chgData name="Gingerich, Monica Catherine" userId="S::mcg5660@psu.edu::eea7862a-0006-46ab-bc34-bcbcbb454238" providerId="AD" clId="Web-{94EFC4F5-F147-C0E2-C999-56F43C6443DD}" dt="2025-04-07T16:33:07.331" v="43" actId="1076"/>
          <ac:graphicFrameMkLst>
            <pc:docMk/>
            <pc:sldMk cId="1381302484" sldId="260"/>
            <ac:graphicFrameMk id="5" creationId="{BCDDC045-43AF-C0BC-11BA-C5A35EC877E1}"/>
          </ac:graphicFrameMkLst>
        </pc:graphicFrameChg>
        <pc:picChg chg="add mod ord">
          <ac:chgData name="Gingerich, Monica Catherine" userId="S::mcg5660@psu.edu::eea7862a-0006-46ab-bc34-bcbcbb454238" providerId="AD" clId="Web-{94EFC4F5-F147-C0E2-C999-56F43C6443DD}" dt="2025-04-07T16:20:51.764" v="41" actId="1076"/>
          <ac:picMkLst>
            <pc:docMk/>
            <pc:sldMk cId="1381302484" sldId="260"/>
            <ac:picMk id="10" creationId="{0743BA20-9D15-F2E7-D1D7-BEC0B3DD284D}"/>
          </ac:picMkLst>
        </pc:picChg>
      </pc:sldChg>
      <pc:sldChg chg="addSp delSp modSp">
        <pc:chgData name="Gingerich, Monica Catherine" userId="S::mcg5660@psu.edu::eea7862a-0006-46ab-bc34-bcbcbb454238" providerId="AD" clId="Web-{94EFC4F5-F147-C0E2-C999-56F43C6443DD}" dt="2025-04-07T15:10:19.120" v="1"/>
        <pc:sldMkLst>
          <pc:docMk/>
          <pc:sldMk cId="1756774052" sldId="265"/>
        </pc:sldMkLst>
        <pc:spChg chg="del">
          <ac:chgData name="Gingerich, Monica Catherine" userId="S::mcg5660@psu.edu::eea7862a-0006-46ab-bc34-bcbcbb454238" providerId="AD" clId="Web-{94EFC4F5-F147-C0E2-C999-56F43C6443DD}" dt="2025-04-07T15:09:29.430" v="0"/>
          <ac:spMkLst>
            <pc:docMk/>
            <pc:sldMk cId="1756774052" sldId="265"/>
            <ac:spMk id="3" creationId="{33615D9C-FF8B-CFD9-AB4A-96F153C73D9F}"/>
          </ac:spMkLst>
        </pc:spChg>
        <pc:spChg chg="del">
          <ac:chgData name="Gingerich, Monica Catherine" userId="S::mcg5660@psu.edu::eea7862a-0006-46ab-bc34-bcbcbb454238" providerId="AD" clId="Web-{94EFC4F5-F147-C0E2-C999-56F43C6443DD}" dt="2025-04-07T15:10:19.120" v="1"/>
          <ac:spMkLst>
            <pc:docMk/>
            <pc:sldMk cId="1756774052" sldId="265"/>
            <ac:spMk id="4" creationId="{F1DF3582-AFBE-3C79-345E-09F86D9C48EA}"/>
          </ac:spMkLst>
        </pc:spChg>
        <pc:picChg chg="add mod ord">
          <ac:chgData name="Gingerich, Monica Catherine" userId="S::mcg5660@psu.edu::eea7862a-0006-46ab-bc34-bcbcbb454238" providerId="AD" clId="Web-{94EFC4F5-F147-C0E2-C999-56F43C6443DD}" dt="2025-04-07T15:09:29.430" v="0"/>
          <ac:picMkLst>
            <pc:docMk/>
            <pc:sldMk cId="1756774052" sldId="265"/>
            <ac:picMk id="5" creationId="{0D00F5EB-5C25-2F76-BF2D-DB93662B36BE}"/>
          </ac:picMkLst>
        </pc:picChg>
        <pc:picChg chg="add mod ord">
          <ac:chgData name="Gingerich, Monica Catherine" userId="S::mcg5660@psu.edu::eea7862a-0006-46ab-bc34-bcbcbb454238" providerId="AD" clId="Web-{94EFC4F5-F147-C0E2-C999-56F43C6443DD}" dt="2025-04-07T15:10:19.120" v="1"/>
          <ac:picMkLst>
            <pc:docMk/>
            <pc:sldMk cId="1756774052" sldId="265"/>
            <ac:picMk id="6" creationId="{2E7FC5ED-74F3-07C7-BB66-138D9AABE518}"/>
          </ac:picMkLst>
        </pc:picChg>
      </pc:sldChg>
    </pc:docChg>
  </pc:docChgLst>
  <pc:docChgLst>
    <pc:chgData name="Gilpin, Megan" userId="S::mcg13@psu.edu::4242592e-a4d0-45ce-b1a7-9c6dab1252e2" providerId="AD" clId="Web-{E2B63E01-B22F-4BB2-6B29-3CC5E68B8E74}"/>
    <pc:docChg chg="addSld modSld">
      <pc:chgData name="Gilpin, Megan" userId="S::mcg13@psu.edu::4242592e-a4d0-45ce-b1a7-9c6dab1252e2" providerId="AD" clId="Web-{E2B63E01-B22F-4BB2-6B29-3CC5E68B8E74}" dt="2025-04-02T19:19:26.560" v="135" actId="20577"/>
      <pc:docMkLst>
        <pc:docMk/>
      </pc:docMkLst>
      <pc:sldChg chg="addSp modSp mod modClrScheme chgLayout">
        <pc:chgData name="Gilpin, Megan" userId="S::mcg13@psu.edu::4242592e-a4d0-45ce-b1a7-9c6dab1252e2" providerId="AD" clId="Web-{E2B63E01-B22F-4BB2-6B29-3CC5E68B8E74}" dt="2025-04-02T19:17:56.745" v="109" actId="20577"/>
        <pc:sldMkLst>
          <pc:docMk/>
          <pc:sldMk cId="1021236924" sldId="257"/>
        </pc:sldMkLst>
        <pc:spChg chg="mod">
          <ac:chgData name="Gilpin, Megan" userId="S::mcg13@psu.edu::4242592e-a4d0-45ce-b1a7-9c6dab1252e2" providerId="AD" clId="Web-{E2B63E01-B22F-4BB2-6B29-3CC5E68B8E74}" dt="2025-03-31T13:52:22.866" v="9"/>
          <ac:spMkLst>
            <pc:docMk/>
            <pc:sldMk cId="1021236924" sldId="257"/>
            <ac:spMk id="2" creationId="{E5A1B676-923F-4F75-A33C-C4B0F7C6775A}"/>
          </ac:spMkLst>
        </pc:spChg>
        <pc:spChg chg="mod">
          <ac:chgData name="Gilpin, Megan" userId="S::mcg13@psu.edu::4242592e-a4d0-45ce-b1a7-9c6dab1252e2" providerId="AD" clId="Web-{E2B63E01-B22F-4BB2-6B29-3CC5E68B8E74}" dt="2025-04-02T19:17:56.745" v="109" actId="20577"/>
          <ac:spMkLst>
            <pc:docMk/>
            <pc:sldMk cId="1021236924" sldId="257"/>
            <ac:spMk id="3" creationId="{EEF15CA5-925C-9D08-9F2A-5251FF126890}"/>
          </ac:spMkLst>
        </pc:spChg>
        <pc:spChg chg="add mod">
          <ac:chgData name="Gilpin, Megan" userId="S::mcg13@psu.edu::4242592e-a4d0-45ce-b1a7-9c6dab1252e2" providerId="AD" clId="Web-{E2B63E01-B22F-4BB2-6B29-3CC5E68B8E74}" dt="2025-03-31T13:53:51.791" v="22" actId="1076"/>
          <ac:spMkLst>
            <pc:docMk/>
            <pc:sldMk cId="1021236924" sldId="257"/>
            <ac:spMk id="5" creationId="{B6F597D6-FD51-B977-8F8D-6D16A36BC881}"/>
          </ac:spMkLst>
        </pc:spChg>
        <pc:picChg chg="add mod modCrop">
          <ac:chgData name="Gilpin, Megan" userId="S::mcg13@psu.edu::4242592e-a4d0-45ce-b1a7-9c6dab1252e2" providerId="AD" clId="Web-{E2B63E01-B22F-4BB2-6B29-3CC5E68B8E74}" dt="2025-03-31T13:53:25.900" v="15"/>
          <ac:picMkLst>
            <pc:docMk/>
            <pc:sldMk cId="1021236924" sldId="257"/>
            <ac:picMk id="4" creationId="{1BD7E596-B125-D81F-7B13-1E8A7A500D46}"/>
          </ac:picMkLst>
        </pc:picChg>
      </pc:sldChg>
      <pc:sldChg chg="modSp">
        <pc:chgData name="Gilpin, Megan" userId="S::mcg13@psu.edu::4242592e-a4d0-45ce-b1a7-9c6dab1252e2" providerId="AD" clId="Web-{E2B63E01-B22F-4BB2-6B29-3CC5E68B8E74}" dt="2025-04-02T19:17:22.525" v="96" actId="20577"/>
        <pc:sldMkLst>
          <pc:docMk/>
          <pc:sldMk cId="340883023" sldId="258"/>
        </pc:sldMkLst>
        <pc:spChg chg="mod">
          <ac:chgData name="Gilpin, Megan" userId="S::mcg13@psu.edu::4242592e-a4d0-45ce-b1a7-9c6dab1252e2" providerId="AD" clId="Web-{E2B63E01-B22F-4BB2-6B29-3CC5E68B8E74}" dt="2025-04-02T19:17:22.525" v="96" actId="20577"/>
          <ac:spMkLst>
            <pc:docMk/>
            <pc:sldMk cId="340883023" sldId="258"/>
            <ac:spMk id="3" creationId="{3990E582-38DA-3E5E-0F06-9B6ACAC4F672}"/>
          </ac:spMkLst>
        </pc:spChg>
      </pc:sldChg>
      <pc:sldChg chg="modSp">
        <pc:chgData name="Gilpin, Megan" userId="S::mcg13@psu.edu::4242592e-a4d0-45ce-b1a7-9c6dab1252e2" providerId="AD" clId="Web-{E2B63E01-B22F-4BB2-6B29-3CC5E68B8E74}" dt="2025-04-02T19:17:38.431" v="105" actId="20577"/>
        <pc:sldMkLst>
          <pc:docMk/>
          <pc:sldMk cId="1939517354" sldId="259"/>
        </pc:sldMkLst>
        <pc:spChg chg="mod">
          <ac:chgData name="Gilpin, Megan" userId="S::mcg13@psu.edu::4242592e-a4d0-45ce-b1a7-9c6dab1252e2" providerId="AD" clId="Web-{E2B63E01-B22F-4BB2-6B29-3CC5E68B8E74}" dt="2025-04-02T19:17:38.431" v="105" actId="20577"/>
          <ac:spMkLst>
            <pc:docMk/>
            <pc:sldMk cId="1939517354" sldId="259"/>
            <ac:spMk id="3" creationId="{23F9D4D0-CB67-F8A9-A36E-82AF939D14F0}"/>
          </ac:spMkLst>
        </pc:spChg>
      </pc:sldChg>
      <pc:sldChg chg="modSp">
        <pc:chgData name="Gilpin, Megan" userId="S::mcg13@psu.edu::4242592e-a4d0-45ce-b1a7-9c6dab1252e2" providerId="AD" clId="Web-{E2B63E01-B22F-4BB2-6B29-3CC5E68B8E74}" dt="2025-04-02T19:18:12.479" v="123" actId="20577"/>
        <pc:sldMkLst>
          <pc:docMk/>
          <pc:sldMk cId="1381302484" sldId="260"/>
        </pc:sldMkLst>
        <pc:spChg chg="mod">
          <ac:chgData name="Gilpin, Megan" userId="S::mcg13@psu.edu::4242592e-a4d0-45ce-b1a7-9c6dab1252e2" providerId="AD" clId="Web-{E2B63E01-B22F-4BB2-6B29-3CC5E68B8E74}" dt="2025-04-02T19:18:12.479" v="123" actId="20577"/>
          <ac:spMkLst>
            <pc:docMk/>
            <pc:sldMk cId="1381302484" sldId="260"/>
            <ac:spMk id="3" creationId="{A558B41B-D679-25F8-5B29-6CF8E85D5BEB}"/>
          </ac:spMkLst>
        </pc:spChg>
      </pc:sldChg>
      <pc:sldChg chg="modSp">
        <pc:chgData name="Gilpin, Megan" userId="S::mcg13@psu.edu::4242592e-a4d0-45ce-b1a7-9c6dab1252e2" providerId="AD" clId="Web-{E2B63E01-B22F-4BB2-6B29-3CC5E68B8E74}" dt="2025-04-02T19:19:26.560" v="135" actId="20577"/>
        <pc:sldMkLst>
          <pc:docMk/>
          <pc:sldMk cId="388724396" sldId="261"/>
        </pc:sldMkLst>
        <pc:spChg chg="mod">
          <ac:chgData name="Gilpin, Megan" userId="S::mcg13@psu.edu::4242592e-a4d0-45ce-b1a7-9c6dab1252e2" providerId="AD" clId="Web-{E2B63E01-B22F-4BB2-6B29-3CC5E68B8E74}" dt="2025-04-02T19:19:26.560" v="135" actId="20577"/>
          <ac:spMkLst>
            <pc:docMk/>
            <pc:sldMk cId="388724396" sldId="261"/>
            <ac:spMk id="3" creationId="{4DEE4D3F-9F27-84F9-275E-3C920B444B9D}"/>
          </ac:spMkLst>
        </pc:spChg>
      </pc:sldChg>
      <pc:sldChg chg="modSp new">
        <pc:chgData name="Gilpin, Megan" userId="S::mcg13@psu.edu::4242592e-a4d0-45ce-b1a7-9c6dab1252e2" providerId="AD" clId="Web-{E2B63E01-B22F-4BB2-6B29-3CC5E68B8E74}" dt="2025-04-02T19:17:13.462" v="89" actId="20577"/>
        <pc:sldMkLst>
          <pc:docMk/>
          <pc:sldMk cId="619340707" sldId="262"/>
        </pc:sldMkLst>
        <pc:spChg chg="mod">
          <ac:chgData name="Gilpin, Megan" userId="S::mcg13@psu.edu::4242592e-a4d0-45ce-b1a7-9c6dab1252e2" providerId="AD" clId="Web-{E2B63E01-B22F-4BB2-6B29-3CC5E68B8E74}" dt="2025-04-02T19:17:13.462" v="89" actId="20577"/>
          <ac:spMkLst>
            <pc:docMk/>
            <pc:sldMk cId="619340707" sldId="262"/>
            <ac:spMk id="2" creationId="{AC5C8C87-EF81-5C20-64CA-9CE9E06818B3}"/>
          </ac:spMkLst>
        </pc:spChg>
        <pc:spChg chg="mod">
          <ac:chgData name="Gilpin, Megan" userId="S::mcg13@psu.edu::4242592e-a4d0-45ce-b1a7-9c6dab1252e2" providerId="AD" clId="Web-{E2B63E01-B22F-4BB2-6B29-3CC5E68B8E74}" dt="2025-04-02T19:16:57.571" v="87" actId="20577"/>
          <ac:spMkLst>
            <pc:docMk/>
            <pc:sldMk cId="619340707" sldId="262"/>
            <ac:spMk id="3" creationId="{56D34B83-BE14-863E-7201-F01CDC33A0BE}"/>
          </ac:spMkLst>
        </pc:spChg>
      </pc:sldChg>
    </pc:docChg>
  </pc:docChgLst>
  <pc:docChgLst>
    <pc:chgData name="Gingerich, Monica Catherine" userId="S::mcg5660@psu.edu::eea7862a-0006-46ab-bc34-bcbcbb454238" providerId="AD" clId="Web-{9FDA93BF-44B8-C3D9-9FCC-BDE82535C54D}"/>
    <pc:docChg chg="addSld">
      <pc:chgData name="Gingerich, Monica Catherine" userId="S::mcg5660@psu.edu::eea7862a-0006-46ab-bc34-bcbcbb454238" providerId="AD" clId="Web-{9FDA93BF-44B8-C3D9-9FCC-BDE82535C54D}" dt="2025-04-08T17:28:52.344" v="2"/>
      <pc:docMkLst>
        <pc:docMk/>
      </pc:docMkLst>
      <pc:sldChg chg="add">
        <pc:chgData name="Gingerich, Monica Catherine" userId="S::mcg5660@psu.edu::eea7862a-0006-46ab-bc34-bcbcbb454238" providerId="AD" clId="Web-{9FDA93BF-44B8-C3D9-9FCC-BDE82535C54D}" dt="2025-04-08T17:27:52.279" v="0"/>
        <pc:sldMkLst>
          <pc:docMk/>
          <pc:sldMk cId="619340707" sldId="262"/>
        </pc:sldMkLst>
      </pc:sldChg>
      <pc:sldChg chg="add">
        <pc:chgData name="Gingerich, Monica Catherine" userId="S::mcg5660@psu.edu::eea7862a-0006-46ab-bc34-bcbcbb454238" providerId="AD" clId="Web-{9FDA93BF-44B8-C3D9-9FCC-BDE82535C54D}" dt="2025-04-08T17:28:27.734" v="1"/>
        <pc:sldMkLst>
          <pc:docMk/>
          <pc:sldMk cId="1946674053" sldId="269"/>
        </pc:sldMkLst>
      </pc:sldChg>
      <pc:sldChg chg="add">
        <pc:chgData name="Gingerich, Monica Catherine" userId="S::mcg5660@psu.edu::eea7862a-0006-46ab-bc34-bcbcbb454238" providerId="AD" clId="Web-{9FDA93BF-44B8-C3D9-9FCC-BDE82535C54D}" dt="2025-04-08T17:28:52.344" v="2"/>
        <pc:sldMkLst>
          <pc:docMk/>
          <pc:sldMk cId="104501994" sldId="270"/>
        </pc:sldMkLst>
      </pc:sldChg>
    </pc:docChg>
  </pc:docChgLst>
  <pc:docChgLst>
    <pc:chgData name="Gilpin, Megan" userId="S::mcg13@psu.edu::4242592e-a4d0-45ce-b1a7-9c6dab1252e2" providerId="AD" clId="Web-{B064EBFD-F58C-60E8-6225-16419C1804B6}"/>
    <pc:docChg chg="addSld modSld">
      <pc:chgData name="Gilpin, Megan" userId="S::mcg13@psu.edu::4242592e-a4d0-45ce-b1a7-9c6dab1252e2" providerId="AD" clId="Web-{B064EBFD-F58C-60E8-6225-16419C1804B6}" dt="2025-03-27T11:17:10.924" v="540" actId="20577"/>
      <pc:docMkLst>
        <pc:docMk/>
      </pc:docMkLst>
      <pc:sldChg chg="modSp mod modClrScheme chgLayout">
        <pc:chgData name="Gilpin, Megan" userId="S::mcg13@psu.edu::4242592e-a4d0-45ce-b1a7-9c6dab1252e2" providerId="AD" clId="Web-{B064EBFD-F58C-60E8-6225-16419C1804B6}" dt="2025-03-27T11:13:23.227" v="516" actId="20577"/>
        <pc:sldMkLst>
          <pc:docMk/>
          <pc:sldMk cId="3557205153" sldId="256"/>
        </pc:sldMkLst>
        <pc:spChg chg="mod ord">
          <ac:chgData name="Gilpin, Megan" userId="S::mcg13@psu.edu::4242592e-a4d0-45ce-b1a7-9c6dab1252e2" providerId="AD" clId="Web-{B064EBFD-F58C-60E8-6225-16419C1804B6}" dt="2025-03-26T16:54:43.031" v="121"/>
          <ac:spMkLst>
            <pc:docMk/>
            <pc:sldMk cId="3557205153" sldId="256"/>
            <ac:spMk id="2" creationId="{00000000-0000-0000-0000-000000000000}"/>
          </ac:spMkLst>
        </pc:spChg>
        <pc:spChg chg="mod ord">
          <ac:chgData name="Gilpin, Megan" userId="S::mcg13@psu.edu::4242592e-a4d0-45ce-b1a7-9c6dab1252e2" providerId="AD" clId="Web-{B064EBFD-F58C-60E8-6225-16419C1804B6}" dt="2025-03-27T11:13:23.227" v="516" actId="20577"/>
          <ac:spMkLst>
            <pc:docMk/>
            <pc:sldMk cId="3557205153" sldId="256"/>
            <ac:spMk id="3" creationId="{00000000-0000-0000-0000-000000000000}"/>
          </ac:spMkLst>
        </pc:spChg>
      </pc:sldChg>
      <pc:sldChg chg="modSp new">
        <pc:chgData name="Gilpin, Megan" userId="S::mcg13@psu.edu::4242592e-a4d0-45ce-b1a7-9c6dab1252e2" providerId="AD" clId="Web-{B064EBFD-F58C-60E8-6225-16419C1804B6}" dt="2025-03-27T11:17:10.924" v="540" actId="20577"/>
        <pc:sldMkLst>
          <pc:docMk/>
          <pc:sldMk cId="1021236924" sldId="257"/>
        </pc:sldMkLst>
        <pc:spChg chg="mod">
          <ac:chgData name="Gilpin, Megan" userId="S::mcg13@psu.edu::4242592e-a4d0-45ce-b1a7-9c6dab1252e2" providerId="AD" clId="Web-{B064EBFD-F58C-60E8-6225-16419C1804B6}" dt="2025-03-26T16:54:58.704" v="150" actId="20577"/>
          <ac:spMkLst>
            <pc:docMk/>
            <pc:sldMk cId="1021236924" sldId="257"/>
            <ac:spMk id="2" creationId="{E5A1B676-923F-4F75-A33C-C4B0F7C6775A}"/>
          </ac:spMkLst>
        </pc:spChg>
        <pc:spChg chg="mod">
          <ac:chgData name="Gilpin, Megan" userId="S::mcg13@psu.edu::4242592e-a4d0-45ce-b1a7-9c6dab1252e2" providerId="AD" clId="Web-{B064EBFD-F58C-60E8-6225-16419C1804B6}" dt="2025-03-27T11:17:10.924" v="540" actId="20577"/>
          <ac:spMkLst>
            <pc:docMk/>
            <pc:sldMk cId="1021236924" sldId="257"/>
            <ac:spMk id="3" creationId="{EEF15CA5-925C-9D08-9F2A-5251FF126890}"/>
          </ac:spMkLst>
        </pc:spChg>
      </pc:sldChg>
      <pc:sldChg chg="modSp new">
        <pc:chgData name="Gilpin, Megan" userId="S::mcg13@psu.edu::4242592e-a4d0-45ce-b1a7-9c6dab1252e2" providerId="AD" clId="Web-{B064EBFD-F58C-60E8-6225-16419C1804B6}" dt="2025-03-26T17:46:51.825" v="293" actId="20577"/>
        <pc:sldMkLst>
          <pc:docMk/>
          <pc:sldMk cId="340883023" sldId="258"/>
        </pc:sldMkLst>
        <pc:spChg chg="mod">
          <ac:chgData name="Gilpin, Megan" userId="S::mcg13@psu.edu::4242592e-a4d0-45ce-b1a7-9c6dab1252e2" providerId="AD" clId="Web-{B064EBFD-F58C-60E8-6225-16419C1804B6}" dt="2025-03-26T16:55:23.048" v="166" actId="20577"/>
          <ac:spMkLst>
            <pc:docMk/>
            <pc:sldMk cId="340883023" sldId="258"/>
            <ac:spMk id="2" creationId="{9E373B4E-AD62-7B05-4780-D07BF9FB91FC}"/>
          </ac:spMkLst>
        </pc:spChg>
        <pc:spChg chg="mod">
          <ac:chgData name="Gilpin, Megan" userId="S::mcg13@psu.edu::4242592e-a4d0-45ce-b1a7-9c6dab1252e2" providerId="AD" clId="Web-{B064EBFD-F58C-60E8-6225-16419C1804B6}" dt="2025-03-26T17:46:51.825" v="293" actId="20577"/>
          <ac:spMkLst>
            <pc:docMk/>
            <pc:sldMk cId="340883023" sldId="258"/>
            <ac:spMk id="3" creationId="{3990E582-38DA-3E5E-0F06-9B6ACAC4F672}"/>
          </ac:spMkLst>
        </pc:spChg>
      </pc:sldChg>
      <pc:sldChg chg="modSp new">
        <pc:chgData name="Gilpin, Megan" userId="S::mcg13@psu.edu::4242592e-a4d0-45ce-b1a7-9c6dab1252e2" providerId="AD" clId="Web-{B064EBFD-F58C-60E8-6225-16419C1804B6}" dt="2025-03-26T17:47:25.827" v="364" actId="20577"/>
        <pc:sldMkLst>
          <pc:docMk/>
          <pc:sldMk cId="1939517354" sldId="259"/>
        </pc:sldMkLst>
        <pc:spChg chg="mod">
          <ac:chgData name="Gilpin, Megan" userId="S::mcg13@psu.edu::4242592e-a4d0-45ce-b1a7-9c6dab1252e2" providerId="AD" clId="Web-{B064EBFD-F58C-60E8-6225-16419C1804B6}" dt="2025-03-26T16:55:40.392" v="181" actId="20577"/>
          <ac:spMkLst>
            <pc:docMk/>
            <pc:sldMk cId="1939517354" sldId="259"/>
            <ac:spMk id="2" creationId="{F8570ACA-08AD-6922-8298-A2434DE5DBB4}"/>
          </ac:spMkLst>
        </pc:spChg>
        <pc:spChg chg="mod">
          <ac:chgData name="Gilpin, Megan" userId="S::mcg13@psu.edu::4242592e-a4d0-45ce-b1a7-9c6dab1252e2" providerId="AD" clId="Web-{B064EBFD-F58C-60E8-6225-16419C1804B6}" dt="2025-03-26T17:47:25.827" v="364" actId="20577"/>
          <ac:spMkLst>
            <pc:docMk/>
            <pc:sldMk cId="1939517354" sldId="259"/>
            <ac:spMk id="3" creationId="{23F9D4D0-CB67-F8A9-A36E-82AF939D14F0}"/>
          </ac:spMkLst>
        </pc:spChg>
      </pc:sldChg>
      <pc:sldChg chg="modSp new">
        <pc:chgData name="Gilpin, Megan" userId="S::mcg13@psu.edu::4242592e-a4d0-45ce-b1a7-9c6dab1252e2" providerId="AD" clId="Web-{B064EBFD-F58C-60E8-6225-16419C1804B6}" dt="2025-03-26T17:47:50.406" v="402" actId="20577"/>
        <pc:sldMkLst>
          <pc:docMk/>
          <pc:sldMk cId="1381302484" sldId="260"/>
        </pc:sldMkLst>
        <pc:spChg chg="mod">
          <ac:chgData name="Gilpin, Megan" userId="S::mcg13@psu.edu::4242592e-a4d0-45ce-b1a7-9c6dab1252e2" providerId="AD" clId="Web-{B064EBFD-F58C-60E8-6225-16419C1804B6}" dt="2025-03-26T16:56:09.018" v="228" actId="20577"/>
          <ac:spMkLst>
            <pc:docMk/>
            <pc:sldMk cId="1381302484" sldId="260"/>
            <ac:spMk id="2" creationId="{C008C234-C256-D46C-876C-B482547338E6}"/>
          </ac:spMkLst>
        </pc:spChg>
        <pc:spChg chg="mod">
          <ac:chgData name="Gilpin, Megan" userId="S::mcg13@psu.edu::4242592e-a4d0-45ce-b1a7-9c6dab1252e2" providerId="AD" clId="Web-{B064EBFD-F58C-60E8-6225-16419C1804B6}" dt="2025-03-26T17:47:50.406" v="402" actId="20577"/>
          <ac:spMkLst>
            <pc:docMk/>
            <pc:sldMk cId="1381302484" sldId="260"/>
            <ac:spMk id="3" creationId="{A558B41B-D679-25F8-5B29-6CF8E85D5BEB}"/>
          </ac:spMkLst>
        </pc:spChg>
      </pc:sldChg>
      <pc:sldChg chg="modSp new">
        <pc:chgData name="Gilpin, Megan" userId="S::mcg13@psu.edu::4242592e-a4d0-45ce-b1a7-9c6dab1252e2" providerId="AD" clId="Web-{B064EBFD-F58C-60E8-6225-16419C1804B6}" dt="2025-03-26T17:48:22.094" v="434" actId="20577"/>
        <pc:sldMkLst>
          <pc:docMk/>
          <pc:sldMk cId="388724396" sldId="261"/>
        </pc:sldMkLst>
        <pc:spChg chg="mod">
          <ac:chgData name="Gilpin, Megan" userId="S::mcg13@psu.edu::4242592e-a4d0-45ce-b1a7-9c6dab1252e2" providerId="AD" clId="Web-{B064EBFD-F58C-60E8-6225-16419C1804B6}" dt="2025-03-26T16:56:13.112" v="231" actId="20577"/>
          <ac:spMkLst>
            <pc:docMk/>
            <pc:sldMk cId="388724396" sldId="261"/>
            <ac:spMk id="2" creationId="{6751D976-D5F5-3297-A9B1-004FF392B8AE}"/>
          </ac:spMkLst>
        </pc:spChg>
        <pc:spChg chg="mod">
          <ac:chgData name="Gilpin, Megan" userId="S::mcg13@psu.edu::4242592e-a4d0-45ce-b1a7-9c6dab1252e2" providerId="AD" clId="Web-{B064EBFD-F58C-60E8-6225-16419C1804B6}" dt="2025-03-26T17:48:22.094" v="434" actId="20577"/>
          <ac:spMkLst>
            <pc:docMk/>
            <pc:sldMk cId="388724396" sldId="261"/>
            <ac:spMk id="3" creationId="{4DEE4D3F-9F27-84F9-275E-3C920B444B9D}"/>
          </ac:spMkLst>
        </pc:spChg>
      </pc:sldChg>
    </pc:docChg>
  </pc:docChgLst>
  <pc:docChgLst>
    <pc:chgData name="Bowman, Macy Lynn" userId="S::mlp5896@psu.edu::94e97355-991b-4d95-b6b2-3b072a6c5312" providerId="AD" clId="Web-{79556280-60D7-C842-A216-711CF1A1EDCE}"/>
    <pc:docChg chg="delSld modSld">
      <pc:chgData name="Bowman, Macy Lynn" userId="S::mlp5896@psu.edu::94e97355-991b-4d95-b6b2-3b072a6c5312" providerId="AD" clId="Web-{79556280-60D7-C842-A216-711CF1A1EDCE}" dt="2025-04-08T17:23:11.545" v="2"/>
      <pc:docMkLst>
        <pc:docMk/>
      </pc:docMkLst>
      <pc:sldChg chg="addSp modSp del">
        <pc:chgData name="Bowman, Macy Lynn" userId="S::mlp5896@psu.edu::94e97355-991b-4d95-b6b2-3b072a6c5312" providerId="AD" clId="Web-{79556280-60D7-C842-A216-711CF1A1EDCE}" dt="2025-04-08T17:23:11.545" v="2"/>
        <pc:sldMkLst>
          <pc:docMk/>
          <pc:sldMk cId="619340707" sldId="262"/>
        </pc:sldMkLst>
        <pc:spChg chg="add mod">
          <ac:chgData name="Bowman, Macy Lynn" userId="S::mlp5896@psu.edu::94e97355-991b-4d95-b6b2-3b072a6c5312" providerId="AD" clId="Web-{79556280-60D7-C842-A216-711CF1A1EDCE}" dt="2025-04-08T17:23:06.592" v="1"/>
          <ac:spMkLst>
            <pc:docMk/>
            <pc:sldMk cId="619340707" sldId="262"/>
            <ac:spMk id="4" creationId="{4F781FFC-D35E-C8A3-F97C-63FB82288FC9}"/>
          </ac:spMkLst>
        </pc:spChg>
      </pc:sldChg>
    </pc:docChg>
  </pc:docChgLst>
  <pc:docChgLst>
    <pc:chgData name="Gingerich, Monica Catherine" userId="S::mcg5660@psu.edu::eea7862a-0006-46ab-bc34-bcbcbb454238" providerId="AD" clId="Web-{E60AA535-6618-E456-7D4E-E84479BB2CE1}"/>
    <pc:docChg chg="modSld">
      <pc:chgData name="Gingerich, Monica Catherine" userId="S::mcg5660@psu.edu::eea7862a-0006-46ab-bc34-bcbcbb454238" providerId="AD" clId="Web-{E60AA535-6618-E456-7D4E-E84479BB2CE1}" dt="2025-04-22T17:32:05.979" v="108" actId="20577"/>
      <pc:docMkLst>
        <pc:docMk/>
      </pc:docMkLst>
      <pc:sldChg chg="modSp">
        <pc:chgData name="Gingerich, Monica Catherine" userId="S::mcg5660@psu.edu::eea7862a-0006-46ab-bc34-bcbcbb454238" providerId="AD" clId="Web-{E60AA535-6618-E456-7D4E-E84479BB2CE1}" dt="2025-04-21T19:23:52.156" v="8" actId="20577"/>
        <pc:sldMkLst>
          <pc:docMk/>
          <pc:sldMk cId="1021236924" sldId="257"/>
        </pc:sldMkLst>
        <pc:spChg chg="mod">
          <ac:chgData name="Gingerich, Monica Catherine" userId="S::mcg5660@psu.edu::eea7862a-0006-46ab-bc34-bcbcbb454238" providerId="AD" clId="Web-{E60AA535-6618-E456-7D4E-E84479BB2CE1}" dt="2025-04-21T19:23:52.156" v="8" actId="20577"/>
          <ac:spMkLst>
            <pc:docMk/>
            <pc:sldMk cId="1021236924" sldId="257"/>
            <ac:spMk id="3" creationId="{EEF15CA5-925C-9D08-9F2A-5251FF126890}"/>
          </ac:spMkLst>
        </pc:spChg>
      </pc:sldChg>
      <pc:sldChg chg="delSp modSp">
        <pc:chgData name="Gingerich, Monica Catherine" userId="S::mcg5660@psu.edu::eea7862a-0006-46ab-bc34-bcbcbb454238" providerId="AD" clId="Web-{E60AA535-6618-E456-7D4E-E84479BB2CE1}" dt="2025-04-22T17:32:05.979" v="108" actId="20577"/>
        <pc:sldMkLst>
          <pc:docMk/>
          <pc:sldMk cId="388724396" sldId="261"/>
        </pc:sldMkLst>
        <pc:spChg chg="mod">
          <ac:chgData name="Gingerich, Monica Catherine" userId="S::mcg5660@psu.edu::eea7862a-0006-46ab-bc34-bcbcbb454238" providerId="AD" clId="Web-{E60AA535-6618-E456-7D4E-E84479BB2CE1}" dt="2025-04-22T17:32:05.979" v="108" actId="20577"/>
          <ac:spMkLst>
            <pc:docMk/>
            <pc:sldMk cId="388724396" sldId="261"/>
            <ac:spMk id="3" creationId="{4DEE4D3F-9F27-84F9-275E-3C920B444B9D}"/>
          </ac:spMkLst>
        </pc:spChg>
        <pc:spChg chg="del mod">
          <ac:chgData name="Gingerich, Monica Catherine" userId="S::mcg5660@psu.edu::eea7862a-0006-46ab-bc34-bcbcbb454238" providerId="AD" clId="Web-{E60AA535-6618-E456-7D4E-E84479BB2CE1}" dt="2025-04-21T19:24:48.142" v="11"/>
          <ac:spMkLst>
            <pc:docMk/>
            <pc:sldMk cId="388724396" sldId="261"/>
            <ac:spMk id="4" creationId="{BA355A13-5DDB-C1CE-DC84-C5F4E7EABB90}"/>
          </ac:spMkLst>
        </pc:spChg>
      </pc:sldChg>
    </pc:docChg>
  </pc:docChgLst>
  <pc:docChgLst>
    <pc:chgData name="Gilpin, Megan" userId="S::mcg13@psu.edu::4242592e-a4d0-45ce-b1a7-9c6dab1252e2" providerId="AD" clId="Web-{C4BE370D-2F07-1798-F715-90FDD3CB4836}"/>
    <pc:docChg chg="addSld modSld">
      <pc:chgData name="Gilpin, Megan" userId="S::mcg13@psu.edu::4242592e-a4d0-45ce-b1a7-9c6dab1252e2" providerId="AD" clId="Web-{C4BE370D-2F07-1798-F715-90FDD3CB4836}" dt="2025-04-16T16:27:28.811" v="67" actId="1076"/>
      <pc:docMkLst>
        <pc:docMk/>
      </pc:docMkLst>
      <pc:sldChg chg="modNotes">
        <pc:chgData name="Gilpin, Megan" userId="S::mcg13@psu.edu::4242592e-a4d0-45ce-b1a7-9c6dab1252e2" providerId="AD" clId="Web-{C4BE370D-2F07-1798-F715-90FDD3CB4836}" dt="2025-04-16T16:22:43.671" v="5"/>
        <pc:sldMkLst>
          <pc:docMk/>
          <pc:sldMk cId="1021236924" sldId="257"/>
        </pc:sldMkLst>
      </pc:sldChg>
      <pc:sldChg chg="modNotes">
        <pc:chgData name="Gilpin, Megan" userId="S::mcg13@psu.edu::4242592e-a4d0-45ce-b1a7-9c6dab1252e2" providerId="AD" clId="Web-{C4BE370D-2F07-1798-F715-90FDD3CB4836}" dt="2025-04-16T16:22:50.921" v="8"/>
        <pc:sldMkLst>
          <pc:docMk/>
          <pc:sldMk cId="340883023" sldId="258"/>
        </pc:sldMkLst>
      </pc:sldChg>
      <pc:sldChg chg="modNotes">
        <pc:chgData name="Gilpin, Megan" userId="S::mcg13@psu.edu::4242592e-a4d0-45ce-b1a7-9c6dab1252e2" providerId="AD" clId="Web-{C4BE370D-2F07-1798-F715-90FDD3CB4836}" dt="2025-04-16T16:23:00.781" v="12"/>
        <pc:sldMkLst>
          <pc:docMk/>
          <pc:sldMk cId="1939517354" sldId="259"/>
        </pc:sldMkLst>
      </pc:sldChg>
      <pc:sldChg chg="modNotes">
        <pc:chgData name="Gilpin, Megan" userId="S::mcg13@psu.edu::4242592e-a4d0-45ce-b1a7-9c6dab1252e2" providerId="AD" clId="Web-{C4BE370D-2F07-1798-F715-90FDD3CB4836}" dt="2025-04-16T16:25:20.812" v="27"/>
        <pc:sldMkLst>
          <pc:docMk/>
          <pc:sldMk cId="1381302484" sldId="260"/>
        </pc:sldMkLst>
      </pc:sldChg>
      <pc:sldChg chg="modSp modNotes">
        <pc:chgData name="Gilpin, Megan" userId="S::mcg13@psu.edu::4242592e-a4d0-45ce-b1a7-9c6dab1252e2" providerId="AD" clId="Web-{C4BE370D-2F07-1798-F715-90FDD3CB4836}" dt="2025-04-16T16:26:22.561" v="36"/>
        <pc:sldMkLst>
          <pc:docMk/>
          <pc:sldMk cId="388724396" sldId="261"/>
        </pc:sldMkLst>
        <pc:spChg chg="mod">
          <ac:chgData name="Gilpin, Megan" userId="S::mcg13@psu.edu::4242592e-a4d0-45ce-b1a7-9c6dab1252e2" providerId="AD" clId="Web-{C4BE370D-2F07-1798-F715-90FDD3CB4836}" dt="2025-04-16T16:26:14.046" v="34" actId="20577"/>
          <ac:spMkLst>
            <pc:docMk/>
            <pc:sldMk cId="388724396" sldId="261"/>
            <ac:spMk id="3" creationId="{4DEE4D3F-9F27-84F9-275E-3C920B444B9D}"/>
          </ac:spMkLst>
        </pc:spChg>
      </pc:sldChg>
      <pc:sldChg chg="modNotes">
        <pc:chgData name="Gilpin, Megan" userId="S::mcg13@psu.edu::4242592e-a4d0-45ce-b1a7-9c6dab1252e2" providerId="AD" clId="Web-{C4BE370D-2F07-1798-F715-90FDD3CB4836}" dt="2025-04-16T16:23:06.859" v="15"/>
        <pc:sldMkLst>
          <pc:docMk/>
          <pc:sldMk cId="2142659374" sldId="263"/>
        </pc:sldMkLst>
      </pc:sldChg>
      <pc:sldChg chg="modNotes">
        <pc:chgData name="Gilpin, Megan" userId="S::mcg13@psu.edu::4242592e-a4d0-45ce-b1a7-9c6dab1252e2" providerId="AD" clId="Web-{C4BE370D-2F07-1798-F715-90FDD3CB4836}" dt="2025-04-16T16:23:16.031" v="18"/>
        <pc:sldMkLst>
          <pc:docMk/>
          <pc:sldMk cId="3100585289" sldId="264"/>
        </pc:sldMkLst>
      </pc:sldChg>
      <pc:sldChg chg="modNotes">
        <pc:chgData name="Gilpin, Megan" userId="S::mcg13@psu.edu::4242592e-a4d0-45ce-b1a7-9c6dab1252e2" providerId="AD" clId="Web-{C4BE370D-2F07-1798-F715-90FDD3CB4836}" dt="2025-04-16T16:25:10.812" v="24"/>
        <pc:sldMkLst>
          <pc:docMk/>
          <pc:sldMk cId="1756774052" sldId="265"/>
        </pc:sldMkLst>
      </pc:sldChg>
      <pc:sldChg chg="modNotes">
        <pc:chgData name="Gilpin, Megan" userId="S::mcg13@psu.edu::4242592e-a4d0-45ce-b1a7-9c6dab1252e2" providerId="AD" clId="Web-{C4BE370D-2F07-1798-F715-90FDD3CB4836}" dt="2025-04-16T16:23:37.452" v="22"/>
        <pc:sldMkLst>
          <pc:docMk/>
          <pc:sldMk cId="2917812179" sldId="266"/>
        </pc:sldMkLst>
      </pc:sldChg>
      <pc:sldChg chg="modNotes">
        <pc:chgData name="Gilpin, Megan" userId="S::mcg13@psu.edu::4242592e-a4d0-45ce-b1a7-9c6dab1252e2" providerId="AD" clId="Web-{C4BE370D-2F07-1798-F715-90FDD3CB4836}" dt="2025-04-16T16:23:19.546" v="19"/>
        <pc:sldMkLst>
          <pc:docMk/>
          <pc:sldMk cId="2480640435" sldId="267"/>
        </pc:sldMkLst>
      </pc:sldChg>
      <pc:sldChg chg="modNotes">
        <pc:chgData name="Gilpin, Megan" userId="S::mcg13@psu.edu::4242592e-a4d0-45ce-b1a7-9c6dab1252e2" providerId="AD" clId="Web-{C4BE370D-2F07-1798-F715-90FDD3CB4836}" dt="2025-04-16T16:23:23.749" v="20"/>
        <pc:sldMkLst>
          <pc:docMk/>
          <pc:sldMk cId="1337821420" sldId="268"/>
        </pc:sldMkLst>
      </pc:sldChg>
      <pc:sldChg chg="modNotes">
        <pc:chgData name="Gilpin, Megan" userId="S::mcg13@psu.edu::4242592e-a4d0-45ce-b1a7-9c6dab1252e2" providerId="AD" clId="Web-{C4BE370D-2F07-1798-F715-90FDD3CB4836}" dt="2025-04-16T16:25:41.968" v="32"/>
        <pc:sldMkLst>
          <pc:docMk/>
          <pc:sldMk cId="1946674053" sldId="269"/>
        </pc:sldMkLst>
      </pc:sldChg>
      <pc:sldChg chg="modNotes">
        <pc:chgData name="Gilpin, Megan" userId="S::mcg13@psu.edu::4242592e-a4d0-45ce-b1a7-9c6dab1252e2" providerId="AD" clId="Web-{C4BE370D-2F07-1798-F715-90FDD3CB4836}" dt="2025-04-16T16:25:24.562" v="30"/>
        <pc:sldMkLst>
          <pc:docMk/>
          <pc:sldMk cId="104501994" sldId="270"/>
        </pc:sldMkLst>
      </pc:sldChg>
      <pc:sldChg chg="modSp new">
        <pc:chgData name="Gilpin, Megan" userId="S::mcg13@psu.edu::4242592e-a4d0-45ce-b1a7-9c6dab1252e2" providerId="AD" clId="Web-{C4BE370D-2F07-1798-F715-90FDD3CB4836}" dt="2025-04-16T16:27:28.811" v="67" actId="1076"/>
        <pc:sldMkLst>
          <pc:docMk/>
          <pc:sldMk cId="1705152415" sldId="271"/>
        </pc:sldMkLst>
        <pc:spChg chg="mod">
          <ac:chgData name="Gilpin, Megan" userId="S::mcg13@psu.edu::4242592e-a4d0-45ce-b1a7-9c6dab1252e2" providerId="AD" clId="Web-{C4BE370D-2F07-1798-F715-90FDD3CB4836}" dt="2025-04-16T16:27:28.811" v="67" actId="1076"/>
          <ac:spMkLst>
            <pc:docMk/>
            <pc:sldMk cId="1705152415" sldId="271"/>
            <ac:spMk id="2" creationId="{6D518C5C-626C-5EFD-69D8-C5632BFAC5B1}"/>
          </ac:spMkLst>
        </pc:spChg>
        <pc:spChg chg="mod">
          <ac:chgData name="Gilpin, Megan" userId="S::mcg13@psu.edu::4242592e-a4d0-45ce-b1a7-9c6dab1252e2" providerId="AD" clId="Web-{C4BE370D-2F07-1798-F715-90FDD3CB4836}" dt="2025-04-16T16:27:25.108" v="66" actId="1076"/>
          <ac:spMkLst>
            <pc:docMk/>
            <pc:sldMk cId="1705152415" sldId="271"/>
            <ac:spMk id="3" creationId="{D2F005F8-CA79-28BD-D322-39FDE806FD89}"/>
          </ac:spMkLst>
        </pc:spChg>
      </pc:sldChg>
    </pc:docChg>
  </pc:docChgLst>
  <pc:docChgLst>
    <pc:chgData name="Gilpin, Megan" userId="S::mcg13@psu.edu::4242592e-a4d0-45ce-b1a7-9c6dab1252e2" providerId="AD" clId="Web-{0DEEBDEE-8088-82C1-4CAD-4BE0A32B3F4A}"/>
    <pc:docChg chg="addSld delSld modSld sldOrd">
      <pc:chgData name="Gilpin, Megan" userId="S::mcg13@psu.edu::4242592e-a4d0-45ce-b1a7-9c6dab1252e2" providerId="AD" clId="Web-{0DEEBDEE-8088-82C1-4CAD-4BE0A32B3F4A}" dt="2025-04-04T17:37:15.877" v="1289"/>
      <pc:docMkLst>
        <pc:docMk/>
      </pc:docMkLst>
      <pc:sldChg chg="addSp delSp modSp mod modClrScheme chgLayout modNotes">
        <pc:chgData name="Gilpin, Megan" userId="S::mcg13@psu.edu::4242592e-a4d0-45ce-b1a7-9c6dab1252e2" providerId="AD" clId="Web-{0DEEBDEE-8088-82C1-4CAD-4BE0A32B3F4A}" dt="2025-04-04T15:17:03.013" v="1263" actId="20577"/>
        <pc:sldMkLst>
          <pc:docMk/>
          <pc:sldMk cId="340883023" sldId="258"/>
        </pc:sldMkLst>
        <pc:spChg chg="mod">
          <ac:chgData name="Gilpin, Megan" userId="S::mcg13@psu.edu::4242592e-a4d0-45ce-b1a7-9c6dab1252e2" providerId="AD" clId="Web-{0DEEBDEE-8088-82C1-4CAD-4BE0A32B3F4A}" dt="2025-04-04T15:17:03.013" v="1263" actId="20577"/>
          <ac:spMkLst>
            <pc:docMk/>
            <pc:sldMk cId="340883023" sldId="258"/>
            <ac:spMk id="2" creationId="{9E373B4E-AD62-7B05-4780-D07BF9FB91FC}"/>
          </ac:spMkLst>
        </pc:spChg>
        <pc:spChg chg="mod ord">
          <ac:chgData name="Gilpin, Megan" userId="S::mcg13@psu.edu::4242592e-a4d0-45ce-b1a7-9c6dab1252e2" providerId="AD" clId="Web-{0DEEBDEE-8088-82C1-4CAD-4BE0A32B3F4A}" dt="2025-04-04T13:55:00.044" v="86" actId="20577"/>
          <ac:spMkLst>
            <pc:docMk/>
            <pc:sldMk cId="340883023" sldId="258"/>
            <ac:spMk id="3" creationId="{3990E582-38DA-3E5E-0F06-9B6ACAC4F672}"/>
          </ac:spMkLst>
        </pc:spChg>
        <pc:picChg chg="add mod">
          <ac:chgData name="Gilpin, Megan" userId="S::mcg13@psu.edu::4242592e-a4d0-45ce-b1a7-9c6dab1252e2" providerId="AD" clId="Web-{0DEEBDEE-8088-82C1-4CAD-4BE0A32B3F4A}" dt="2025-04-04T13:52:35.508" v="62"/>
          <ac:picMkLst>
            <pc:docMk/>
            <pc:sldMk cId="340883023" sldId="258"/>
            <ac:picMk id="4" creationId="{4E552714-A3D1-9CF5-3AFF-10A0D6BB7356}"/>
          </ac:picMkLst>
        </pc:picChg>
        <pc:picChg chg="add del mod">
          <ac:chgData name="Gilpin, Megan" userId="S::mcg13@psu.edu::4242592e-a4d0-45ce-b1a7-9c6dab1252e2" providerId="AD" clId="Web-{0DEEBDEE-8088-82C1-4CAD-4BE0A32B3F4A}" dt="2025-04-04T13:52:31.273" v="60"/>
          <ac:picMkLst>
            <pc:docMk/>
            <pc:sldMk cId="340883023" sldId="258"/>
            <ac:picMk id="5" creationId="{41E29C96-DF62-16DC-BDF0-D8956F52FA33}"/>
          </ac:picMkLst>
        </pc:picChg>
      </pc:sldChg>
      <pc:sldChg chg="addSp delSp modSp mod modClrScheme chgLayout modNotes">
        <pc:chgData name="Gilpin, Megan" userId="S::mcg13@psu.edu::4242592e-a4d0-45ce-b1a7-9c6dab1252e2" providerId="AD" clId="Web-{0DEEBDEE-8088-82C1-4CAD-4BE0A32B3F4A}" dt="2025-04-04T15:18:57.912" v="1266"/>
        <pc:sldMkLst>
          <pc:docMk/>
          <pc:sldMk cId="1939517354" sldId="259"/>
        </pc:sldMkLst>
        <pc:spChg chg="mod ord">
          <ac:chgData name="Gilpin, Megan" userId="S::mcg13@psu.edu::4242592e-a4d0-45ce-b1a7-9c6dab1252e2" providerId="AD" clId="Web-{0DEEBDEE-8088-82C1-4CAD-4BE0A32B3F4A}" dt="2025-04-04T14:03:52.126" v="364"/>
          <ac:spMkLst>
            <pc:docMk/>
            <pc:sldMk cId="1939517354" sldId="259"/>
            <ac:spMk id="2" creationId="{F8570ACA-08AD-6922-8298-A2434DE5DBB4}"/>
          </ac:spMkLst>
        </pc:spChg>
        <pc:spChg chg="del mod">
          <ac:chgData name="Gilpin, Megan" userId="S::mcg13@psu.edu::4242592e-a4d0-45ce-b1a7-9c6dab1252e2" providerId="AD" clId="Web-{0DEEBDEE-8088-82C1-4CAD-4BE0A32B3F4A}" dt="2025-04-04T14:03:07" v="354"/>
          <ac:spMkLst>
            <pc:docMk/>
            <pc:sldMk cId="1939517354" sldId="259"/>
            <ac:spMk id="3" creationId="{23F9D4D0-CB67-F8A9-A36E-82AF939D14F0}"/>
          </ac:spMkLst>
        </pc:spChg>
        <pc:spChg chg="add del mod ord">
          <ac:chgData name="Gilpin, Megan" userId="S::mcg13@psu.edu::4242592e-a4d0-45ce-b1a7-9c6dab1252e2" providerId="AD" clId="Web-{0DEEBDEE-8088-82C1-4CAD-4BE0A32B3F4A}" dt="2025-04-04T14:03:52.126" v="364"/>
          <ac:spMkLst>
            <pc:docMk/>
            <pc:sldMk cId="1939517354" sldId="259"/>
            <ac:spMk id="6" creationId="{A40771AA-4778-4D78-D0F4-6B072CFCBD6E}"/>
          </ac:spMkLst>
        </pc:spChg>
        <pc:spChg chg="add del mod">
          <ac:chgData name="Gilpin, Megan" userId="S::mcg13@psu.edu::4242592e-a4d0-45ce-b1a7-9c6dab1252e2" providerId="AD" clId="Web-{0DEEBDEE-8088-82C1-4CAD-4BE0A32B3F4A}" dt="2025-04-04T14:03:52.126" v="363"/>
          <ac:spMkLst>
            <pc:docMk/>
            <pc:sldMk cId="1939517354" sldId="259"/>
            <ac:spMk id="11" creationId="{08B24B17-0182-B7E6-83BF-490F5631CD2D}"/>
          </ac:spMkLst>
        </pc:spChg>
        <pc:spChg chg="add mod">
          <ac:chgData name="Gilpin, Megan" userId="S::mcg13@psu.edu::4242592e-a4d0-45ce-b1a7-9c6dab1252e2" providerId="AD" clId="Web-{0DEEBDEE-8088-82C1-4CAD-4BE0A32B3F4A}" dt="2025-04-04T14:32:06.970" v="981" actId="20577"/>
          <ac:spMkLst>
            <pc:docMk/>
            <pc:sldMk cId="1939517354" sldId="259"/>
            <ac:spMk id="13" creationId="{ED8CC14C-8B2C-F348-20B7-3781BA0BFCF3}"/>
          </ac:spMkLst>
        </pc:spChg>
        <pc:picChg chg="add mod">
          <ac:chgData name="Gilpin, Megan" userId="S::mcg13@psu.edu::4242592e-a4d0-45ce-b1a7-9c6dab1252e2" providerId="AD" clId="Web-{0DEEBDEE-8088-82C1-4CAD-4BE0A32B3F4A}" dt="2025-04-04T14:12:52.724" v="462"/>
          <ac:picMkLst>
            <pc:docMk/>
            <pc:sldMk cId="1939517354" sldId="259"/>
            <ac:picMk id="4" creationId="{DE47F68F-BDB2-01B2-38D6-01343411CFF1}"/>
          </ac:picMkLst>
        </pc:picChg>
      </pc:sldChg>
      <pc:sldChg chg="modSp modNotes">
        <pc:chgData name="Gilpin, Megan" userId="S::mcg13@psu.edu::4242592e-a4d0-45ce-b1a7-9c6dab1252e2" providerId="AD" clId="Web-{0DEEBDEE-8088-82C1-4CAD-4BE0A32B3F4A}" dt="2025-04-04T14:44:54.483" v="1260" actId="20577"/>
        <pc:sldMkLst>
          <pc:docMk/>
          <pc:sldMk cId="1381302484" sldId="260"/>
        </pc:sldMkLst>
        <pc:spChg chg="mod">
          <ac:chgData name="Gilpin, Megan" userId="S::mcg13@psu.edu::4242592e-a4d0-45ce-b1a7-9c6dab1252e2" providerId="AD" clId="Web-{0DEEBDEE-8088-82C1-4CAD-4BE0A32B3F4A}" dt="2025-04-04T14:44:41.561" v="1246" actId="20577"/>
          <ac:spMkLst>
            <pc:docMk/>
            <pc:sldMk cId="1381302484" sldId="260"/>
            <ac:spMk id="2" creationId="{C008C234-C256-D46C-876C-B482547338E6}"/>
          </ac:spMkLst>
        </pc:spChg>
        <pc:spChg chg="mod">
          <ac:chgData name="Gilpin, Megan" userId="S::mcg13@psu.edu::4242592e-a4d0-45ce-b1a7-9c6dab1252e2" providerId="AD" clId="Web-{0DEEBDEE-8088-82C1-4CAD-4BE0A32B3F4A}" dt="2025-04-04T14:44:54.483" v="1260" actId="20577"/>
          <ac:spMkLst>
            <pc:docMk/>
            <pc:sldMk cId="1381302484" sldId="260"/>
            <ac:spMk id="3" creationId="{A558B41B-D679-25F8-5B29-6CF8E85D5BEB}"/>
          </ac:spMkLst>
        </pc:spChg>
      </pc:sldChg>
      <pc:sldChg chg="addSp delSp modSp new mod modClrScheme chgLayout modNotes">
        <pc:chgData name="Gilpin, Megan" userId="S::mcg13@psu.edu::4242592e-a4d0-45ce-b1a7-9c6dab1252e2" providerId="AD" clId="Web-{0DEEBDEE-8088-82C1-4CAD-4BE0A32B3F4A}" dt="2025-04-04T17:37:15.877" v="1289"/>
        <pc:sldMkLst>
          <pc:docMk/>
          <pc:sldMk cId="2142659374" sldId="263"/>
        </pc:sldMkLst>
        <pc:spChg chg="mod">
          <ac:chgData name="Gilpin, Megan" userId="S::mcg13@psu.edu::4242592e-a4d0-45ce-b1a7-9c6dab1252e2" providerId="AD" clId="Web-{0DEEBDEE-8088-82C1-4CAD-4BE0A32B3F4A}" dt="2025-04-04T14:19:08.051" v="691" actId="1076"/>
          <ac:spMkLst>
            <pc:docMk/>
            <pc:sldMk cId="2142659374" sldId="263"/>
            <ac:spMk id="2" creationId="{CAA86E23-9642-E3ED-D99F-063EFFB51B5F}"/>
          </ac:spMkLst>
        </pc:spChg>
        <pc:spChg chg="del">
          <ac:chgData name="Gilpin, Megan" userId="S::mcg13@psu.edu::4242592e-a4d0-45ce-b1a7-9c6dab1252e2" providerId="AD" clId="Web-{0DEEBDEE-8088-82C1-4CAD-4BE0A32B3F4A}" dt="2025-04-04T14:03:24.125" v="359"/>
          <ac:spMkLst>
            <pc:docMk/>
            <pc:sldMk cId="2142659374" sldId="263"/>
            <ac:spMk id="3" creationId="{CF91B94C-7366-0F30-E80C-631C9BF40FC4}"/>
          </ac:spMkLst>
        </pc:spChg>
        <pc:spChg chg="del">
          <ac:chgData name="Gilpin, Megan" userId="S::mcg13@psu.edu::4242592e-a4d0-45ce-b1a7-9c6dab1252e2" providerId="AD" clId="Web-{0DEEBDEE-8088-82C1-4CAD-4BE0A32B3F4A}" dt="2025-04-04T14:18:41.956" v="686"/>
          <ac:spMkLst>
            <pc:docMk/>
            <pc:sldMk cId="2142659374" sldId="263"/>
            <ac:spMk id="4" creationId="{47DCDA1C-8B1F-35ED-BE2F-D373FCAACAEE}"/>
          </ac:spMkLst>
        </pc:spChg>
        <pc:spChg chg="add mod">
          <ac:chgData name="Gilpin, Megan" userId="S::mcg13@psu.edu::4242592e-a4d0-45ce-b1a7-9c6dab1252e2" providerId="AD" clId="Web-{0DEEBDEE-8088-82C1-4CAD-4BE0A32B3F4A}" dt="2025-04-04T14:14:43.447" v="493" actId="20577"/>
          <ac:spMkLst>
            <pc:docMk/>
            <pc:sldMk cId="2142659374" sldId="263"/>
            <ac:spMk id="5" creationId="{23F9D4D0-CB67-F8A9-A36E-82AF939D14F0}"/>
          </ac:spMkLst>
        </pc:spChg>
        <pc:spChg chg="add del mod">
          <ac:chgData name="Gilpin, Megan" userId="S::mcg13@psu.edu::4242592e-a4d0-45ce-b1a7-9c6dab1252e2" providerId="AD" clId="Web-{0DEEBDEE-8088-82C1-4CAD-4BE0A32B3F4A}" dt="2025-04-04T14:18:54.847" v="689"/>
          <ac:spMkLst>
            <pc:docMk/>
            <pc:sldMk cId="2142659374" sldId="263"/>
            <ac:spMk id="11" creationId="{4F67413C-5AB4-D5C9-0DE5-D29D32CA52CA}"/>
          </ac:spMkLst>
        </pc:spChg>
        <pc:spChg chg="add del mod">
          <ac:chgData name="Gilpin, Megan" userId="S::mcg13@psu.edu::4242592e-a4d0-45ce-b1a7-9c6dab1252e2" providerId="AD" clId="Web-{0DEEBDEE-8088-82C1-4CAD-4BE0A32B3F4A}" dt="2025-04-04T14:18:54.847" v="689"/>
          <ac:spMkLst>
            <pc:docMk/>
            <pc:sldMk cId="2142659374" sldId="263"/>
            <ac:spMk id="13" creationId="{277853D4-0A79-0248-C960-EFC2C2E330E1}"/>
          </ac:spMkLst>
        </pc:spChg>
        <pc:spChg chg="add del mod">
          <ac:chgData name="Gilpin, Megan" userId="S::mcg13@psu.edu::4242592e-a4d0-45ce-b1a7-9c6dab1252e2" providerId="AD" clId="Web-{0DEEBDEE-8088-82C1-4CAD-4BE0A32B3F4A}" dt="2025-04-04T14:18:54.847" v="689"/>
          <ac:spMkLst>
            <pc:docMk/>
            <pc:sldMk cId="2142659374" sldId="263"/>
            <ac:spMk id="15" creationId="{8A18B425-5422-F691-17E5-6314C998F78F}"/>
          </ac:spMkLst>
        </pc:spChg>
        <pc:spChg chg="add mod">
          <ac:chgData name="Gilpin, Megan" userId="S::mcg13@psu.edu::4242592e-a4d0-45ce-b1a7-9c6dab1252e2" providerId="AD" clId="Web-{0DEEBDEE-8088-82C1-4CAD-4BE0A32B3F4A}" dt="2025-04-04T14:32:45.347" v="987" actId="20577"/>
          <ac:spMkLst>
            <pc:docMk/>
            <pc:sldMk cId="2142659374" sldId="263"/>
            <ac:spMk id="17" creationId="{CC6EC551-F98E-7497-909F-F70F60AB326C}"/>
          </ac:spMkLst>
        </pc:spChg>
        <pc:spChg chg="add mod">
          <ac:chgData name="Gilpin, Megan" userId="S::mcg13@psu.edu::4242592e-a4d0-45ce-b1a7-9c6dab1252e2" providerId="AD" clId="Web-{0DEEBDEE-8088-82C1-4CAD-4BE0A32B3F4A}" dt="2025-04-04T14:32:51.128" v="988"/>
          <ac:spMkLst>
            <pc:docMk/>
            <pc:sldMk cId="2142659374" sldId="263"/>
            <ac:spMk id="18" creationId="{593CCCCC-E97E-6889-B4CB-7C11FB3B58BE}"/>
          </ac:spMkLst>
        </pc:spChg>
        <pc:spChg chg="add mod">
          <ac:chgData name="Gilpin, Megan" userId="S::mcg13@psu.edu::4242592e-a4d0-45ce-b1a7-9c6dab1252e2" providerId="AD" clId="Web-{0DEEBDEE-8088-82C1-4CAD-4BE0A32B3F4A}" dt="2025-04-04T14:35:19.868" v="1062" actId="20577"/>
          <ac:spMkLst>
            <pc:docMk/>
            <pc:sldMk cId="2142659374" sldId="263"/>
            <ac:spMk id="19" creationId="{3260E0DF-1D1A-516E-783E-70495D849F66}"/>
          </ac:spMkLst>
        </pc:spChg>
        <pc:picChg chg="add mod ord">
          <ac:chgData name="Gilpin, Megan" userId="S::mcg13@psu.edu::4242592e-a4d0-45ce-b1a7-9c6dab1252e2" providerId="AD" clId="Web-{0DEEBDEE-8088-82C1-4CAD-4BE0A32B3F4A}" dt="2025-04-04T14:33:02.425" v="990" actId="1076"/>
          <ac:picMkLst>
            <pc:docMk/>
            <pc:sldMk cId="2142659374" sldId="263"/>
            <ac:picMk id="6" creationId="{E21D34D3-9A0D-46DF-C4B0-684B1D1200A6}"/>
          </ac:picMkLst>
        </pc:picChg>
      </pc:sldChg>
      <pc:sldChg chg="addSp delSp modSp new modNotes">
        <pc:chgData name="Gilpin, Megan" userId="S::mcg13@psu.edu::4242592e-a4d0-45ce-b1a7-9c6dab1252e2" providerId="AD" clId="Web-{0DEEBDEE-8088-82C1-4CAD-4BE0A32B3F4A}" dt="2025-04-04T14:36:35.496" v="1213"/>
        <pc:sldMkLst>
          <pc:docMk/>
          <pc:sldMk cId="3100585289" sldId="264"/>
        </pc:sldMkLst>
        <pc:spChg chg="mod">
          <ac:chgData name="Gilpin, Megan" userId="S::mcg13@psu.edu::4242592e-a4d0-45ce-b1a7-9c6dab1252e2" providerId="AD" clId="Web-{0DEEBDEE-8088-82C1-4CAD-4BE0A32B3F4A}" dt="2025-04-04T14:13:56.430" v="484" actId="20577"/>
          <ac:spMkLst>
            <pc:docMk/>
            <pc:sldMk cId="3100585289" sldId="264"/>
            <ac:spMk id="2" creationId="{871DEA4C-4A8B-F3C1-D03C-8553F07A006E}"/>
          </ac:spMkLst>
        </pc:spChg>
        <pc:spChg chg="mod">
          <ac:chgData name="Gilpin, Megan" userId="S::mcg13@psu.edu::4242592e-a4d0-45ce-b1a7-9c6dab1252e2" providerId="AD" clId="Web-{0DEEBDEE-8088-82C1-4CAD-4BE0A32B3F4A}" dt="2025-04-04T14:28:43.869" v="947" actId="20577"/>
          <ac:spMkLst>
            <pc:docMk/>
            <pc:sldMk cId="3100585289" sldId="264"/>
            <ac:spMk id="3" creationId="{63DD34B4-8907-34CD-FAF9-38B9F3981F2F}"/>
          </ac:spMkLst>
        </pc:spChg>
        <pc:spChg chg="del">
          <ac:chgData name="Gilpin, Megan" userId="S::mcg13@psu.edu::4242592e-a4d0-45ce-b1a7-9c6dab1252e2" providerId="AD" clId="Web-{0DEEBDEE-8088-82C1-4CAD-4BE0A32B3F4A}" dt="2025-04-04T14:22:04.401" v="771"/>
          <ac:spMkLst>
            <pc:docMk/>
            <pc:sldMk cId="3100585289" sldId="264"/>
            <ac:spMk id="4" creationId="{07BA92F1-71E3-94B0-C52F-3F0FE0B05D8F}"/>
          </ac:spMkLst>
        </pc:spChg>
        <pc:picChg chg="add mod ord">
          <ac:chgData name="Gilpin, Megan" userId="S::mcg13@psu.edu::4242592e-a4d0-45ce-b1a7-9c6dab1252e2" providerId="AD" clId="Web-{0DEEBDEE-8088-82C1-4CAD-4BE0A32B3F4A}" dt="2025-04-04T14:22:04.401" v="771"/>
          <ac:picMkLst>
            <pc:docMk/>
            <pc:sldMk cId="3100585289" sldId="264"/>
            <ac:picMk id="5" creationId="{3A70D9EB-FC5B-232D-32DF-5C7040A637D4}"/>
          </ac:picMkLst>
        </pc:picChg>
        <pc:picChg chg="add del mod">
          <ac:chgData name="Gilpin, Megan" userId="S::mcg13@psu.edu::4242592e-a4d0-45ce-b1a7-9c6dab1252e2" providerId="AD" clId="Web-{0DEEBDEE-8088-82C1-4CAD-4BE0A32B3F4A}" dt="2025-04-04T14:23:34.545" v="778"/>
          <ac:picMkLst>
            <pc:docMk/>
            <pc:sldMk cId="3100585289" sldId="264"/>
            <ac:picMk id="6" creationId="{EA1C6564-5FCB-ED2A-399C-3D4E0F7BEE02}"/>
          </ac:picMkLst>
        </pc:picChg>
      </pc:sldChg>
      <pc:sldChg chg="modSp new">
        <pc:chgData name="Gilpin, Megan" userId="S::mcg13@psu.edu::4242592e-a4d0-45ce-b1a7-9c6dab1252e2" providerId="AD" clId="Web-{0DEEBDEE-8088-82C1-4CAD-4BE0A32B3F4A}" dt="2025-04-04T14:14:15.555" v="488" actId="20577"/>
        <pc:sldMkLst>
          <pc:docMk/>
          <pc:sldMk cId="1756774052" sldId="265"/>
        </pc:sldMkLst>
        <pc:spChg chg="mod">
          <ac:chgData name="Gilpin, Megan" userId="S::mcg13@psu.edu::4242592e-a4d0-45ce-b1a7-9c6dab1252e2" providerId="AD" clId="Web-{0DEEBDEE-8088-82C1-4CAD-4BE0A32B3F4A}" dt="2025-04-04T14:14:15.555" v="488" actId="20577"/>
          <ac:spMkLst>
            <pc:docMk/>
            <pc:sldMk cId="1756774052" sldId="265"/>
            <ac:spMk id="2" creationId="{304B6C44-6882-DCA1-2315-AD0FBF56BED1}"/>
          </ac:spMkLst>
        </pc:spChg>
      </pc:sldChg>
      <pc:sldChg chg="addSp delSp modSp new mod modClrScheme chgLayout">
        <pc:chgData name="Gilpin, Megan" userId="S::mcg13@psu.edu::4242592e-a4d0-45ce-b1a7-9c6dab1252e2" providerId="AD" clId="Web-{0DEEBDEE-8088-82C1-4CAD-4BE0A32B3F4A}" dt="2025-04-04T14:30:08.966" v="961" actId="14100"/>
        <pc:sldMkLst>
          <pc:docMk/>
          <pc:sldMk cId="2917812179" sldId="266"/>
        </pc:sldMkLst>
        <pc:spChg chg="del">
          <ac:chgData name="Gilpin, Megan" userId="S::mcg13@psu.edu::4242592e-a4d0-45ce-b1a7-9c6dab1252e2" providerId="AD" clId="Web-{0DEEBDEE-8088-82C1-4CAD-4BE0A32B3F4A}" dt="2025-04-04T14:23:28.904" v="777"/>
          <ac:spMkLst>
            <pc:docMk/>
            <pc:sldMk cId="2917812179" sldId="266"/>
            <ac:spMk id="2" creationId="{DE49819E-24EC-312C-B201-17C9DCFFA324}"/>
          </ac:spMkLst>
        </pc:spChg>
        <pc:spChg chg="del">
          <ac:chgData name="Gilpin, Megan" userId="S::mcg13@psu.edu::4242592e-a4d0-45ce-b1a7-9c6dab1252e2" providerId="AD" clId="Web-{0DEEBDEE-8088-82C1-4CAD-4BE0A32B3F4A}" dt="2025-04-04T14:23:28.904" v="777"/>
          <ac:spMkLst>
            <pc:docMk/>
            <pc:sldMk cId="2917812179" sldId="266"/>
            <ac:spMk id="3" creationId="{0627E59A-A890-EDF1-9CD0-7BF74D4D0F17}"/>
          </ac:spMkLst>
        </pc:spChg>
        <pc:spChg chg="del">
          <ac:chgData name="Gilpin, Megan" userId="S::mcg13@psu.edu::4242592e-a4d0-45ce-b1a7-9c6dab1252e2" providerId="AD" clId="Web-{0DEEBDEE-8088-82C1-4CAD-4BE0A32B3F4A}" dt="2025-04-04T14:23:28.904" v="777"/>
          <ac:spMkLst>
            <pc:docMk/>
            <pc:sldMk cId="2917812179" sldId="266"/>
            <ac:spMk id="4" creationId="{68F9177E-5DF9-BECA-4CD2-DC0BC5BCB09C}"/>
          </ac:spMkLst>
        </pc:spChg>
        <pc:picChg chg="add mod">
          <ac:chgData name="Gilpin, Megan" userId="S::mcg13@psu.edu::4242592e-a4d0-45ce-b1a7-9c6dab1252e2" providerId="AD" clId="Web-{0DEEBDEE-8088-82C1-4CAD-4BE0A32B3F4A}" dt="2025-04-04T14:30:08.966" v="961" actId="14100"/>
          <ac:picMkLst>
            <pc:docMk/>
            <pc:sldMk cId="2917812179" sldId="266"/>
            <ac:picMk id="5" creationId="{7F44EFBF-B2B4-A093-927E-4402F93A48D3}"/>
          </ac:picMkLst>
        </pc:picChg>
      </pc:sldChg>
      <pc:sldChg chg="addSp modSp new ord">
        <pc:chgData name="Gilpin, Megan" userId="S::mcg13@psu.edu::4242592e-a4d0-45ce-b1a7-9c6dab1252e2" providerId="AD" clId="Web-{0DEEBDEE-8088-82C1-4CAD-4BE0A32B3F4A}" dt="2025-04-04T14:24:56.860" v="785"/>
        <pc:sldMkLst>
          <pc:docMk/>
          <pc:sldMk cId="2480640435" sldId="267"/>
        </pc:sldMkLst>
        <pc:picChg chg="add mod">
          <ac:chgData name="Gilpin, Megan" userId="S::mcg13@psu.edu::4242592e-a4d0-45ce-b1a7-9c6dab1252e2" providerId="AD" clId="Web-{0DEEBDEE-8088-82C1-4CAD-4BE0A32B3F4A}" dt="2025-04-04T14:24:56.860" v="785"/>
          <ac:picMkLst>
            <pc:docMk/>
            <pc:sldMk cId="2480640435" sldId="267"/>
            <ac:picMk id="2" creationId="{A2EF6299-D11D-2C37-A884-B929D2E8EA51}"/>
          </ac:picMkLst>
        </pc:picChg>
      </pc:sldChg>
      <pc:sldChg chg="addSp modSp new">
        <pc:chgData name="Gilpin, Megan" userId="S::mcg13@psu.edu::4242592e-a4d0-45ce-b1a7-9c6dab1252e2" providerId="AD" clId="Web-{0DEEBDEE-8088-82C1-4CAD-4BE0A32B3F4A}" dt="2025-04-04T14:25:31.112" v="787"/>
        <pc:sldMkLst>
          <pc:docMk/>
          <pc:sldMk cId="1337821420" sldId="268"/>
        </pc:sldMkLst>
        <pc:picChg chg="add mod">
          <ac:chgData name="Gilpin, Megan" userId="S::mcg13@psu.edu::4242592e-a4d0-45ce-b1a7-9c6dab1252e2" providerId="AD" clId="Web-{0DEEBDEE-8088-82C1-4CAD-4BE0A32B3F4A}" dt="2025-04-04T14:25:31.112" v="787"/>
          <ac:picMkLst>
            <pc:docMk/>
            <pc:sldMk cId="1337821420" sldId="268"/>
            <ac:picMk id="2" creationId="{4313D743-43D7-2B93-70B0-EC096DFA19F0}"/>
          </ac:picMkLst>
        </pc:picChg>
      </pc:sldChg>
      <pc:sldChg chg="new del ord">
        <pc:chgData name="Gilpin, Megan" userId="S::mcg13@psu.edu::4242592e-a4d0-45ce-b1a7-9c6dab1252e2" providerId="AD" clId="Web-{0DEEBDEE-8088-82C1-4CAD-4BE0A32B3F4A}" dt="2025-04-04T14:36:47.856" v="1215"/>
        <pc:sldMkLst>
          <pc:docMk/>
          <pc:sldMk cId="2969856506" sldId="269"/>
        </pc:sldMkLst>
      </pc:sldChg>
    </pc:docChg>
  </pc:docChgLst>
  <pc:docChgLst>
    <pc:chgData name="Bowman, Macy Lynn" userId="S::mlp5896@psu.edu::94e97355-991b-4d95-b6b2-3b072a6c5312" providerId="AD" clId="Web-{483D3389-8E61-49A7-57D4-F6BC07C75F80}"/>
    <pc:docChg chg="addSld delSld modSld">
      <pc:chgData name="Bowman, Macy Lynn" userId="S::mlp5896@psu.edu::94e97355-991b-4d95-b6b2-3b072a6c5312" providerId="AD" clId="Web-{483D3389-8E61-49A7-57D4-F6BC07C75F80}" dt="2025-04-08T17:25:12.451" v="13"/>
      <pc:docMkLst>
        <pc:docMk/>
      </pc:docMkLst>
      <pc:sldChg chg="addSp delSp modSp">
        <pc:chgData name="Bowman, Macy Lynn" userId="S::mlp5896@psu.edu::94e97355-991b-4d95-b6b2-3b072a6c5312" providerId="AD" clId="Web-{483D3389-8E61-49A7-57D4-F6BC07C75F80}" dt="2025-04-08T17:25:12.451" v="13"/>
        <pc:sldMkLst>
          <pc:docMk/>
          <pc:sldMk cId="1381302484" sldId="260"/>
        </pc:sldMkLst>
        <pc:spChg chg="add del mod">
          <ac:chgData name="Bowman, Macy Lynn" userId="S::mlp5896@psu.edu::94e97355-991b-4d95-b6b2-3b072a6c5312" providerId="AD" clId="Web-{483D3389-8E61-49A7-57D4-F6BC07C75F80}" dt="2025-04-08T17:25:12.451" v="13"/>
          <ac:spMkLst>
            <pc:docMk/>
            <pc:sldMk cId="1381302484" sldId="260"/>
            <ac:spMk id="31" creationId="{C8875A4D-D469-8F1A-6865-B8F970A32BCE}"/>
          </ac:spMkLst>
        </pc:spChg>
      </pc:sldChg>
      <pc:sldChg chg="addSp modSp">
        <pc:chgData name="Bowman, Macy Lynn" userId="S::mlp5896@psu.edu::94e97355-991b-4d95-b6b2-3b072a6c5312" providerId="AD" clId="Web-{483D3389-8E61-49A7-57D4-F6BC07C75F80}" dt="2025-04-08T17:24:42.529" v="9"/>
        <pc:sldMkLst>
          <pc:docMk/>
          <pc:sldMk cId="388724396" sldId="261"/>
        </pc:sldMkLst>
        <pc:spChg chg="add mod">
          <ac:chgData name="Bowman, Macy Lynn" userId="S::mlp5896@psu.edu::94e97355-991b-4d95-b6b2-3b072a6c5312" providerId="AD" clId="Web-{483D3389-8E61-49A7-57D4-F6BC07C75F80}" dt="2025-04-08T17:24:42.529" v="9"/>
          <ac:spMkLst>
            <pc:docMk/>
            <pc:sldMk cId="388724396" sldId="261"/>
            <ac:spMk id="4" creationId="{BA355A13-5DDB-C1CE-DC84-C5F4E7EABB90}"/>
          </ac:spMkLst>
        </pc:spChg>
      </pc:sldChg>
      <pc:sldChg chg="add del replId">
        <pc:chgData name="Bowman, Macy Lynn" userId="S::mlp5896@psu.edu::94e97355-991b-4d95-b6b2-3b072a6c5312" providerId="AD" clId="Web-{483D3389-8E61-49A7-57D4-F6BC07C75F80}" dt="2025-04-08T17:24:34.966" v="7"/>
        <pc:sldMkLst>
          <pc:docMk/>
          <pc:sldMk cId="2501827693" sldId="269"/>
        </pc:sldMkLst>
      </pc:sldChg>
      <pc:sldChg chg="addSp modSp new del">
        <pc:chgData name="Bowman, Macy Lynn" userId="S::mlp5896@psu.edu::94e97355-991b-4d95-b6b2-3b072a6c5312" providerId="AD" clId="Web-{483D3389-8E61-49A7-57D4-F6BC07C75F80}" dt="2025-04-08T17:23:47.465" v="3"/>
        <pc:sldMkLst>
          <pc:docMk/>
          <pc:sldMk cId="2864851779" sldId="269"/>
        </pc:sldMkLst>
        <pc:spChg chg="add mod">
          <ac:chgData name="Bowman, Macy Lynn" userId="S::mlp5896@psu.edu::94e97355-991b-4d95-b6b2-3b072a6c5312" providerId="AD" clId="Web-{483D3389-8E61-49A7-57D4-F6BC07C75F80}" dt="2025-04-08T17:23:40.465" v="2"/>
          <ac:spMkLst>
            <pc:docMk/>
            <pc:sldMk cId="2864851779" sldId="269"/>
            <ac:spMk id="5" creationId="{8AB553C5-DD21-C331-C938-E93CB8A19385}"/>
          </ac:spMkLst>
        </pc:spChg>
      </pc:sldChg>
    </pc:docChg>
  </pc:docChgLst>
  <pc:docChgLst>
    <pc:chgData name="Gilpin, Megan" userId="S::mcg13@psu.edu::4242592e-a4d0-45ce-b1a7-9c6dab1252e2" providerId="AD" clId="Web-{6EEF5C60-484D-6D28-46AF-FA8DD6B57A53}"/>
    <pc:docChg chg="modSld">
      <pc:chgData name="Gilpin, Megan" userId="S::mcg13@psu.edu::4242592e-a4d0-45ce-b1a7-9c6dab1252e2" providerId="AD" clId="Web-{6EEF5C60-484D-6D28-46AF-FA8DD6B57A53}" dt="2025-04-22T18:17:42.563" v="8" actId="1076"/>
      <pc:docMkLst>
        <pc:docMk/>
      </pc:docMkLst>
      <pc:sldChg chg="addSp modSp">
        <pc:chgData name="Gilpin, Megan" userId="S::mcg13@psu.edu::4242592e-a4d0-45ce-b1a7-9c6dab1252e2" providerId="AD" clId="Web-{6EEF5C60-484D-6D28-46AF-FA8DD6B57A53}" dt="2025-04-22T18:17:42.563" v="8" actId="1076"/>
        <pc:sldMkLst>
          <pc:docMk/>
          <pc:sldMk cId="1756774052" sldId="265"/>
        </pc:sldMkLst>
        <pc:picChg chg="add mod">
          <ac:chgData name="Gilpin, Megan" userId="S::mcg13@psu.edu::4242592e-a4d0-45ce-b1a7-9c6dab1252e2" providerId="AD" clId="Web-{6EEF5C60-484D-6D28-46AF-FA8DD6B57A53}" dt="2025-04-22T18:17:42.563" v="8" actId="1076"/>
          <ac:picMkLst>
            <pc:docMk/>
            <pc:sldMk cId="1756774052" sldId="265"/>
            <ac:picMk id="3" creationId="{E03D6BAC-9948-A63F-9BA9-7D60A3C4CC0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B93A4-6DD1-4A25-81E5-722C534273B6}"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6089519B-17AB-481E-9D56-26360FF2686F}">
      <dgm:prSet/>
      <dgm:spPr/>
      <dgm:t>
        <a:bodyPr/>
        <a:lstStyle/>
        <a:p>
          <a:r>
            <a:rPr lang="en-US"/>
            <a:t>Funding/supporting general wellness requests outside of the LibWell programming</a:t>
          </a:r>
        </a:p>
      </dgm:t>
    </dgm:pt>
    <dgm:pt modelId="{E310E35E-C61C-4229-9E55-34EA175DB207}" type="parTrans" cxnId="{B4D2E4AC-AD9C-4F74-8B28-0ABCF673B2BA}">
      <dgm:prSet/>
      <dgm:spPr/>
      <dgm:t>
        <a:bodyPr/>
        <a:lstStyle/>
        <a:p>
          <a:endParaRPr lang="en-US"/>
        </a:p>
      </dgm:t>
    </dgm:pt>
    <dgm:pt modelId="{4349CA21-609E-4962-B410-30133C25C685}" type="sibTrans" cxnId="{B4D2E4AC-AD9C-4F74-8B28-0ABCF673B2BA}">
      <dgm:prSet/>
      <dgm:spPr/>
      <dgm:t>
        <a:bodyPr/>
        <a:lstStyle/>
        <a:p>
          <a:endParaRPr lang="en-US"/>
        </a:p>
      </dgm:t>
    </dgm:pt>
    <dgm:pt modelId="{41CC3673-CE6A-413F-9F10-977B2EDA5172}">
      <dgm:prSet/>
      <dgm:spPr/>
      <dgm:t>
        <a:bodyPr/>
        <a:lstStyle/>
        <a:p>
          <a:r>
            <a:rPr lang="en-US"/>
            <a:t>Sensory Friendly Libraries initiatives: rooms/spaces</a:t>
          </a:r>
        </a:p>
      </dgm:t>
    </dgm:pt>
    <dgm:pt modelId="{D35577BE-3D5E-49FE-9021-A91DA9EB4BB0}" type="parTrans" cxnId="{64AAB470-2DF9-4616-8710-F6B5D9A30A1C}">
      <dgm:prSet/>
      <dgm:spPr/>
      <dgm:t>
        <a:bodyPr/>
        <a:lstStyle/>
        <a:p>
          <a:endParaRPr lang="en-US"/>
        </a:p>
      </dgm:t>
    </dgm:pt>
    <dgm:pt modelId="{2FDE54A9-9C9D-427C-8C4D-647A561385E2}" type="sibTrans" cxnId="{64AAB470-2DF9-4616-8710-F6B5D9A30A1C}">
      <dgm:prSet/>
      <dgm:spPr/>
      <dgm:t>
        <a:bodyPr/>
        <a:lstStyle/>
        <a:p>
          <a:endParaRPr lang="en-US"/>
        </a:p>
      </dgm:t>
    </dgm:pt>
    <dgm:pt modelId="{385942A8-BD1C-436A-8F5D-6F9A0EBD3047}" type="pres">
      <dgm:prSet presAssocID="{AAFB93A4-6DD1-4A25-81E5-722C534273B6}" presName="vert0" presStyleCnt="0">
        <dgm:presLayoutVars>
          <dgm:dir/>
          <dgm:animOne val="branch"/>
          <dgm:animLvl val="lvl"/>
        </dgm:presLayoutVars>
      </dgm:prSet>
      <dgm:spPr/>
    </dgm:pt>
    <dgm:pt modelId="{BE899C17-11E4-44E7-8FC4-CC2CF617822A}" type="pres">
      <dgm:prSet presAssocID="{6089519B-17AB-481E-9D56-26360FF2686F}" presName="thickLine" presStyleLbl="alignNode1" presStyleIdx="0" presStyleCnt="2"/>
      <dgm:spPr/>
    </dgm:pt>
    <dgm:pt modelId="{BC7265D2-C7F3-42F5-916B-4F8AC3D893CF}" type="pres">
      <dgm:prSet presAssocID="{6089519B-17AB-481E-9D56-26360FF2686F}" presName="horz1" presStyleCnt="0"/>
      <dgm:spPr/>
    </dgm:pt>
    <dgm:pt modelId="{8623E282-364E-46D5-8D9C-5EC979EB71EC}" type="pres">
      <dgm:prSet presAssocID="{6089519B-17AB-481E-9D56-26360FF2686F}" presName="tx1" presStyleLbl="revTx" presStyleIdx="0" presStyleCnt="2"/>
      <dgm:spPr/>
    </dgm:pt>
    <dgm:pt modelId="{EE046C8D-D5A8-40AE-918F-6C56C9C03B41}" type="pres">
      <dgm:prSet presAssocID="{6089519B-17AB-481E-9D56-26360FF2686F}" presName="vert1" presStyleCnt="0"/>
      <dgm:spPr/>
    </dgm:pt>
    <dgm:pt modelId="{1F9D2124-2AD6-4416-B665-00530E80FEED}" type="pres">
      <dgm:prSet presAssocID="{41CC3673-CE6A-413F-9F10-977B2EDA5172}" presName="thickLine" presStyleLbl="alignNode1" presStyleIdx="1" presStyleCnt="2"/>
      <dgm:spPr/>
    </dgm:pt>
    <dgm:pt modelId="{38128939-F84C-4739-83D7-BD72D4DB8446}" type="pres">
      <dgm:prSet presAssocID="{41CC3673-CE6A-413F-9F10-977B2EDA5172}" presName="horz1" presStyleCnt="0"/>
      <dgm:spPr/>
    </dgm:pt>
    <dgm:pt modelId="{24C5E3E1-C88A-430B-857B-398E48833826}" type="pres">
      <dgm:prSet presAssocID="{41CC3673-CE6A-413F-9F10-977B2EDA5172}" presName="tx1" presStyleLbl="revTx" presStyleIdx="1" presStyleCnt="2"/>
      <dgm:spPr/>
    </dgm:pt>
    <dgm:pt modelId="{51422A2F-1C43-42C8-A67B-C58013CDB066}" type="pres">
      <dgm:prSet presAssocID="{41CC3673-CE6A-413F-9F10-977B2EDA5172}" presName="vert1" presStyleCnt="0"/>
      <dgm:spPr/>
    </dgm:pt>
  </dgm:ptLst>
  <dgm:cxnLst>
    <dgm:cxn modelId="{7A907D4A-5003-4481-92F3-9FB8A31ACDB1}" type="presOf" srcId="{6089519B-17AB-481E-9D56-26360FF2686F}" destId="{8623E282-364E-46D5-8D9C-5EC979EB71EC}" srcOrd="0" destOrd="0" presId="urn:microsoft.com/office/officeart/2008/layout/LinedList"/>
    <dgm:cxn modelId="{64AAB470-2DF9-4616-8710-F6B5D9A30A1C}" srcId="{AAFB93A4-6DD1-4A25-81E5-722C534273B6}" destId="{41CC3673-CE6A-413F-9F10-977B2EDA5172}" srcOrd="1" destOrd="0" parTransId="{D35577BE-3D5E-49FE-9021-A91DA9EB4BB0}" sibTransId="{2FDE54A9-9C9D-427C-8C4D-647A561385E2}"/>
    <dgm:cxn modelId="{7D404280-FA10-4717-B49A-1D3FB9D01256}" type="presOf" srcId="{41CC3673-CE6A-413F-9F10-977B2EDA5172}" destId="{24C5E3E1-C88A-430B-857B-398E48833826}" srcOrd="0" destOrd="0" presId="urn:microsoft.com/office/officeart/2008/layout/LinedList"/>
    <dgm:cxn modelId="{B4D2E4AC-AD9C-4F74-8B28-0ABCF673B2BA}" srcId="{AAFB93A4-6DD1-4A25-81E5-722C534273B6}" destId="{6089519B-17AB-481E-9D56-26360FF2686F}" srcOrd="0" destOrd="0" parTransId="{E310E35E-C61C-4229-9E55-34EA175DB207}" sibTransId="{4349CA21-609E-4962-B410-30133C25C685}"/>
    <dgm:cxn modelId="{9BAEC8DC-5D6A-4768-B10F-6E7489B6F4FC}" type="presOf" srcId="{AAFB93A4-6DD1-4A25-81E5-722C534273B6}" destId="{385942A8-BD1C-436A-8F5D-6F9A0EBD3047}" srcOrd="0" destOrd="0" presId="urn:microsoft.com/office/officeart/2008/layout/LinedList"/>
    <dgm:cxn modelId="{CCEA6CA5-3EE1-4AF3-9DD3-FACB64C9260B}" type="presParOf" srcId="{385942A8-BD1C-436A-8F5D-6F9A0EBD3047}" destId="{BE899C17-11E4-44E7-8FC4-CC2CF617822A}" srcOrd="0" destOrd="0" presId="urn:microsoft.com/office/officeart/2008/layout/LinedList"/>
    <dgm:cxn modelId="{3A17A83F-FE95-4DAF-9966-7E39341EBEEC}" type="presParOf" srcId="{385942A8-BD1C-436A-8F5D-6F9A0EBD3047}" destId="{BC7265D2-C7F3-42F5-916B-4F8AC3D893CF}" srcOrd="1" destOrd="0" presId="urn:microsoft.com/office/officeart/2008/layout/LinedList"/>
    <dgm:cxn modelId="{A0064C1E-826A-4577-B9FA-92F712A467DF}" type="presParOf" srcId="{BC7265D2-C7F3-42F5-916B-4F8AC3D893CF}" destId="{8623E282-364E-46D5-8D9C-5EC979EB71EC}" srcOrd="0" destOrd="0" presId="urn:microsoft.com/office/officeart/2008/layout/LinedList"/>
    <dgm:cxn modelId="{087E48F6-787E-49C8-84E7-DC0DB5DC68CF}" type="presParOf" srcId="{BC7265D2-C7F3-42F5-916B-4F8AC3D893CF}" destId="{EE046C8D-D5A8-40AE-918F-6C56C9C03B41}" srcOrd="1" destOrd="0" presId="urn:microsoft.com/office/officeart/2008/layout/LinedList"/>
    <dgm:cxn modelId="{0068E826-6CC8-4264-ACB9-F71E156BC874}" type="presParOf" srcId="{385942A8-BD1C-436A-8F5D-6F9A0EBD3047}" destId="{1F9D2124-2AD6-4416-B665-00530E80FEED}" srcOrd="2" destOrd="0" presId="urn:microsoft.com/office/officeart/2008/layout/LinedList"/>
    <dgm:cxn modelId="{D79E8482-E0B8-43FD-A0E9-522AA8605F61}" type="presParOf" srcId="{385942A8-BD1C-436A-8F5D-6F9A0EBD3047}" destId="{38128939-F84C-4739-83D7-BD72D4DB8446}" srcOrd="3" destOrd="0" presId="urn:microsoft.com/office/officeart/2008/layout/LinedList"/>
    <dgm:cxn modelId="{B81FC2FB-5E6B-45EC-9476-B40DADB02BE5}" type="presParOf" srcId="{38128939-F84C-4739-83D7-BD72D4DB8446}" destId="{24C5E3E1-C88A-430B-857B-398E48833826}" srcOrd="0" destOrd="0" presId="urn:microsoft.com/office/officeart/2008/layout/LinedList"/>
    <dgm:cxn modelId="{BA48B766-0433-42AC-8C82-410FD797494E}" type="presParOf" srcId="{38128939-F84C-4739-83D7-BD72D4DB8446}" destId="{51422A2F-1C43-42C8-A67B-C58013CDB06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99C17-11E4-44E7-8FC4-CC2CF617822A}">
      <dsp:nvSpPr>
        <dsp:cNvPr id="0" name=""/>
        <dsp:cNvSpPr/>
      </dsp:nvSpPr>
      <dsp:spPr>
        <a:xfrm>
          <a:off x="0" y="0"/>
          <a:ext cx="5384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3E282-364E-46D5-8D9C-5EC979EB71EC}">
      <dsp:nvSpPr>
        <dsp:cNvPr id="0" name=""/>
        <dsp:cNvSpPr/>
      </dsp:nvSpPr>
      <dsp:spPr>
        <a:xfrm>
          <a:off x="0" y="0"/>
          <a:ext cx="5384800" cy="2076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Funding/supporting general wellness requests outside of the LibWell programming</a:t>
          </a:r>
        </a:p>
      </dsp:txBody>
      <dsp:txXfrm>
        <a:off x="0" y="0"/>
        <a:ext cx="5384800" cy="2076207"/>
      </dsp:txXfrm>
    </dsp:sp>
    <dsp:sp modelId="{1F9D2124-2AD6-4416-B665-00530E80FEED}">
      <dsp:nvSpPr>
        <dsp:cNvPr id="0" name=""/>
        <dsp:cNvSpPr/>
      </dsp:nvSpPr>
      <dsp:spPr>
        <a:xfrm>
          <a:off x="0" y="2076207"/>
          <a:ext cx="5384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5E3E1-C88A-430B-857B-398E48833826}">
      <dsp:nvSpPr>
        <dsp:cNvPr id="0" name=""/>
        <dsp:cNvSpPr/>
      </dsp:nvSpPr>
      <dsp:spPr>
        <a:xfrm>
          <a:off x="0" y="2076207"/>
          <a:ext cx="5384800" cy="2076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Sensory Friendly Libraries initiatives: rooms/spaces</a:t>
          </a:r>
        </a:p>
      </dsp:txBody>
      <dsp:txXfrm>
        <a:off x="0" y="2076207"/>
        <a:ext cx="5384800" cy="20762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623B0-903F-4D6B-A783-A53CB923BE16}" type="datetimeFigureOut">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139C5-0E9A-4181-A86A-83D77F659272}" type="slidenum">
              <a:t>‹#›</a:t>
            </a:fld>
            <a:endParaRPr lang="en-US"/>
          </a:p>
        </p:txBody>
      </p:sp>
    </p:spTree>
    <p:extLst>
      <p:ext uri="{BB962C8B-B14F-4D97-AF65-F5344CB8AC3E}">
        <p14:creationId xmlns:p14="http://schemas.microsoft.com/office/powerpoint/2010/main" val="262908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Monica</a:t>
            </a:r>
          </a:p>
        </p:txBody>
      </p:sp>
      <p:sp>
        <p:nvSpPr>
          <p:cNvPr id="4" name="Slide Number Placeholder 3"/>
          <p:cNvSpPr>
            <a:spLocks noGrp="1"/>
          </p:cNvSpPr>
          <p:nvPr>
            <p:ph type="sldNum" sz="quarter" idx="5"/>
          </p:nvPr>
        </p:nvSpPr>
        <p:spPr/>
        <p:txBody>
          <a:bodyPr/>
          <a:lstStyle/>
          <a:p>
            <a:fld id="{93B139C5-0E9A-4181-A86A-83D77F659272}" type="slidenum">
              <a:rPr lang="en-US"/>
              <a:t>2</a:t>
            </a:fld>
            <a:endParaRPr lang="en-US"/>
          </a:p>
        </p:txBody>
      </p:sp>
    </p:spTree>
    <p:extLst>
      <p:ext uri="{BB962C8B-B14F-4D97-AF65-F5344CB8AC3E}">
        <p14:creationId xmlns:p14="http://schemas.microsoft.com/office/powerpoint/2010/main" val="1964795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a:p>
            <a:r>
              <a:rPr lang="en-US">
                <a:ea typeface="Calibri"/>
                <a:cs typeface="Calibri"/>
              </a:rPr>
              <a:t>Our library development board identified this as an important area of work and we are fortunate to have been the subject of Giving Tuesday campaigns and endowment funding.</a:t>
            </a:r>
            <a:endParaRPr lang="en-US"/>
          </a:p>
        </p:txBody>
      </p:sp>
      <p:sp>
        <p:nvSpPr>
          <p:cNvPr id="4" name="Slide Number Placeholder 3"/>
          <p:cNvSpPr>
            <a:spLocks noGrp="1"/>
          </p:cNvSpPr>
          <p:nvPr>
            <p:ph type="sldNum" sz="quarter" idx="5"/>
          </p:nvPr>
        </p:nvSpPr>
        <p:spPr/>
        <p:txBody>
          <a:bodyPr/>
          <a:lstStyle/>
          <a:p>
            <a:fld id="{93B139C5-0E9A-4181-A86A-83D77F659272}" type="slidenum">
              <a:t>11</a:t>
            </a:fld>
            <a:endParaRPr lang="en-US"/>
          </a:p>
        </p:txBody>
      </p:sp>
    </p:spTree>
    <p:extLst>
      <p:ext uri="{BB962C8B-B14F-4D97-AF65-F5344CB8AC3E}">
        <p14:creationId xmlns:p14="http://schemas.microsoft.com/office/powerpoint/2010/main" val="139392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Monica</a:t>
            </a:r>
          </a:p>
        </p:txBody>
      </p:sp>
      <p:sp>
        <p:nvSpPr>
          <p:cNvPr id="4" name="Slide Number Placeholder 3"/>
          <p:cNvSpPr>
            <a:spLocks noGrp="1"/>
          </p:cNvSpPr>
          <p:nvPr>
            <p:ph type="sldNum" sz="quarter" idx="5"/>
          </p:nvPr>
        </p:nvSpPr>
        <p:spPr/>
        <p:txBody>
          <a:bodyPr/>
          <a:lstStyle/>
          <a:p>
            <a:fld id="{93B139C5-0E9A-4181-A86A-83D77F659272}" type="slidenum">
              <a:rPr lang="en-US"/>
              <a:t>12</a:t>
            </a:fld>
            <a:endParaRPr lang="en-US"/>
          </a:p>
        </p:txBody>
      </p:sp>
    </p:spTree>
    <p:extLst>
      <p:ext uri="{BB962C8B-B14F-4D97-AF65-F5344CB8AC3E}">
        <p14:creationId xmlns:p14="http://schemas.microsoft.com/office/powerpoint/2010/main" val="278385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p:txBody>
      </p:sp>
      <p:sp>
        <p:nvSpPr>
          <p:cNvPr id="4" name="Slide Number Placeholder 3"/>
          <p:cNvSpPr>
            <a:spLocks noGrp="1"/>
          </p:cNvSpPr>
          <p:nvPr>
            <p:ph type="sldNum" sz="quarter" idx="5"/>
          </p:nvPr>
        </p:nvSpPr>
        <p:spPr/>
        <p:txBody>
          <a:bodyPr/>
          <a:lstStyle/>
          <a:p>
            <a:fld id="{93B139C5-0E9A-4181-A86A-83D77F659272}" type="slidenum">
              <a:rPr lang="en-US"/>
              <a:t>13</a:t>
            </a:fld>
            <a:endParaRPr lang="en-US"/>
          </a:p>
        </p:txBody>
      </p:sp>
    </p:spTree>
    <p:extLst>
      <p:ext uri="{BB962C8B-B14F-4D97-AF65-F5344CB8AC3E}">
        <p14:creationId xmlns:p14="http://schemas.microsoft.com/office/powerpoint/2010/main" val="21363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Monica</a:t>
            </a:r>
          </a:p>
        </p:txBody>
      </p:sp>
      <p:sp>
        <p:nvSpPr>
          <p:cNvPr id="4" name="Slide Number Placeholder 3"/>
          <p:cNvSpPr>
            <a:spLocks noGrp="1"/>
          </p:cNvSpPr>
          <p:nvPr>
            <p:ph type="sldNum" sz="quarter" idx="5"/>
          </p:nvPr>
        </p:nvSpPr>
        <p:spPr/>
        <p:txBody>
          <a:bodyPr/>
          <a:lstStyle/>
          <a:p>
            <a:fld id="{93B139C5-0E9A-4181-A86A-83D77F659272}" type="slidenum">
              <a:rPr lang="en-US"/>
              <a:t>14</a:t>
            </a:fld>
            <a:endParaRPr lang="en-US"/>
          </a:p>
        </p:txBody>
      </p:sp>
    </p:spTree>
    <p:extLst>
      <p:ext uri="{BB962C8B-B14F-4D97-AF65-F5344CB8AC3E}">
        <p14:creationId xmlns:p14="http://schemas.microsoft.com/office/powerpoint/2010/main" val="61688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a:p>
            <a:r>
              <a:rPr lang="en-US">
                <a:ea typeface="Calibri"/>
                <a:cs typeface="Calibri"/>
              </a:rPr>
              <a:t>De-Stress Fest began before 2014</a:t>
            </a:r>
            <a:endParaRPr lang="en-US"/>
          </a:p>
          <a:p>
            <a:r>
              <a:rPr lang="en-US">
                <a:ea typeface="Calibri"/>
                <a:cs typeface="Calibri"/>
              </a:rPr>
              <a:t>We know now that a lot of the outreach work we've been doing (Open Houses, one-off programs) contribute to that sense of belonging and well-being. We just didn't identify it as such.</a:t>
            </a:r>
          </a:p>
          <a:p>
            <a:r>
              <a:rPr lang="en-US">
                <a:ea typeface="Calibri"/>
                <a:cs typeface="Calibri"/>
              </a:rPr>
              <a:t>Penn State formalized an actual wellness initiative in 2023 with the establishment of </a:t>
            </a:r>
            <a:r>
              <a:rPr lang="en-US" err="1">
                <a:ea typeface="Calibri"/>
                <a:cs typeface="Calibri"/>
              </a:rPr>
              <a:t>LibWell</a:t>
            </a:r>
            <a:r>
              <a:rPr lang="en-US">
                <a:ea typeface="Calibri"/>
                <a:cs typeface="Calibri"/>
              </a:rPr>
              <a:t>. </a:t>
            </a:r>
          </a:p>
        </p:txBody>
      </p:sp>
      <p:sp>
        <p:nvSpPr>
          <p:cNvPr id="4" name="Slide Number Placeholder 3"/>
          <p:cNvSpPr>
            <a:spLocks noGrp="1"/>
          </p:cNvSpPr>
          <p:nvPr>
            <p:ph type="sldNum" sz="quarter" idx="5"/>
          </p:nvPr>
        </p:nvSpPr>
        <p:spPr/>
        <p:txBody>
          <a:bodyPr/>
          <a:lstStyle/>
          <a:p>
            <a:fld id="{93B139C5-0E9A-4181-A86A-83D77F659272}" type="slidenum">
              <a:t>3</a:t>
            </a:fld>
            <a:endParaRPr lang="en-US"/>
          </a:p>
        </p:txBody>
      </p:sp>
    </p:spTree>
    <p:extLst>
      <p:ext uri="{BB962C8B-B14F-4D97-AF65-F5344CB8AC3E}">
        <p14:creationId xmlns:p14="http://schemas.microsoft.com/office/powerpoint/2010/main" val="33532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a:p>
            <a:r>
              <a:rPr lang="en-US" err="1">
                <a:ea typeface="Calibri"/>
                <a:cs typeface="Calibri"/>
              </a:rPr>
              <a:t>LibWell</a:t>
            </a:r>
            <a:r>
              <a:rPr lang="en-US">
                <a:ea typeface="Calibri"/>
                <a:cs typeface="Calibri"/>
              </a:rPr>
              <a:t> is the leadership group responsible for the wellness efforts at Penn State Libraries. (see above)</a:t>
            </a:r>
            <a:endParaRPr lang="en-US"/>
          </a:p>
          <a:p>
            <a:r>
              <a:rPr lang="en-US">
                <a:ea typeface="Calibri"/>
                <a:cs typeface="Calibri"/>
              </a:rPr>
              <a:t>It took us time to get our footing.  We had to figure out exactly how we were going to make it work, especially since we were supporting work spread out across the Commonwealth of Pennsylvania.</a:t>
            </a:r>
            <a:endParaRPr lang="en-US"/>
          </a:p>
          <a:p>
            <a:r>
              <a:rPr lang="en-US">
                <a:ea typeface="Calibri"/>
                <a:cs typeface="Calibri"/>
              </a:rPr>
              <a:t>Two big sources of inspiration/help with this work:</a:t>
            </a:r>
          </a:p>
          <a:p>
            <a:r>
              <a:rPr lang="en-US">
                <a:ea typeface="Calibri"/>
                <a:cs typeface="Calibri"/>
              </a:rPr>
              <a:t>*Student Wellness and Academic Libraries, ed. Sara Holder and Amber Lannon</a:t>
            </a:r>
          </a:p>
          <a:p>
            <a:r>
              <a:rPr lang="en-US">
                <a:ea typeface="Calibri"/>
                <a:cs typeface="Calibri"/>
              </a:rPr>
              <a:t>*LOEX 2023 presentation on the </a:t>
            </a:r>
            <a:r>
              <a:rPr lang="en-US" err="1">
                <a:ea typeface="Calibri"/>
                <a:cs typeface="Calibri"/>
              </a:rPr>
              <a:t>StudyWell</a:t>
            </a:r>
            <a:r>
              <a:rPr lang="en-US">
                <a:ea typeface="Calibri"/>
                <a:cs typeface="Calibri"/>
              </a:rPr>
              <a:t> Initiative (we had already decided on </a:t>
            </a:r>
            <a:r>
              <a:rPr lang="en-US" err="1">
                <a:ea typeface="Calibri"/>
                <a:cs typeface="Calibri"/>
              </a:rPr>
              <a:t>LibWell</a:t>
            </a:r>
            <a:r>
              <a:rPr lang="en-US">
                <a:ea typeface="Calibri"/>
                <a:cs typeface="Calibri"/>
              </a:rPr>
              <a:t> before attending LOEX) by </a:t>
            </a:r>
            <a:r>
              <a:rPr lang="en-US"/>
              <a:t>Laura W. Gariepy, Emily J. Hurst, Sue Robinson, Ryan Pander of Virginia Commonwealth University Libraries.</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3B139C5-0E9A-4181-A86A-83D77F659272}" type="slidenum">
              <a:t>4</a:t>
            </a:fld>
            <a:endParaRPr lang="en-US"/>
          </a:p>
        </p:txBody>
      </p:sp>
    </p:spTree>
    <p:extLst>
      <p:ext uri="{BB962C8B-B14F-4D97-AF65-F5344CB8AC3E}">
        <p14:creationId xmlns:p14="http://schemas.microsoft.com/office/powerpoint/2010/main" val="332778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Monica</a:t>
            </a:r>
          </a:p>
          <a:p>
            <a:r>
              <a:rPr lang="en-US">
                <a:ea typeface="Calibri"/>
                <a:cs typeface="Calibri"/>
              </a:rPr>
              <a:t>Worked with our Public Relations and Marketing department to develop a campaign to support the initiative.</a:t>
            </a:r>
            <a:endParaRPr lang="en-US"/>
          </a:p>
          <a:p>
            <a:r>
              <a:rPr lang="en-US">
                <a:ea typeface="Calibri"/>
                <a:cs typeface="Calibri"/>
              </a:rPr>
              <a:t>If you don't have a PR department, just develop marketing materials that are consistent.</a:t>
            </a:r>
          </a:p>
        </p:txBody>
      </p:sp>
      <p:sp>
        <p:nvSpPr>
          <p:cNvPr id="4" name="Slide Number Placeholder 3"/>
          <p:cNvSpPr>
            <a:spLocks noGrp="1"/>
          </p:cNvSpPr>
          <p:nvPr>
            <p:ph type="sldNum" sz="quarter" idx="5"/>
          </p:nvPr>
        </p:nvSpPr>
        <p:spPr/>
        <p:txBody>
          <a:bodyPr/>
          <a:lstStyle/>
          <a:p>
            <a:fld id="{93B139C5-0E9A-4181-A86A-83D77F659272}" type="slidenum">
              <a:t>5</a:t>
            </a:fld>
            <a:endParaRPr lang="en-US"/>
          </a:p>
        </p:txBody>
      </p:sp>
    </p:spTree>
    <p:extLst>
      <p:ext uri="{BB962C8B-B14F-4D97-AF65-F5344CB8AC3E}">
        <p14:creationId xmlns:p14="http://schemas.microsoft.com/office/powerpoint/2010/main" val="59624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Monica</a:t>
            </a:r>
          </a:p>
          <a:p>
            <a:r>
              <a:rPr lang="en-US">
                <a:ea typeface="Calibri"/>
                <a:cs typeface="Calibri"/>
              </a:rPr>
              <a:t>It took us some time to decide how we could be most effective. We cannot be responsible for ALL student wellness work. That is part of everyone's jobs.</a:t>
            </a:r>
            <a:endParaRPr lang="en-US"/>
          </a:p>
          <a:p>
            <a:r>
              <a:rPr lang="en-US">
                <a:ea typeface="Calibri"/>
                <a:cs typeface="Calibri"/>
              </a:rPr>
              <a:t>Here's how we can best support all students at all locations.</a:t>
            </a:r>
          </a:p>
          <a:p>
            <a:r>
              <a:rPr lang="en-US">
                <a:ea typeface="Calibri"/>
                <a:cs typeface="Calibri"/>
              </a:rPr>
              <a:t>Provide the tools and programs and allow those locations to decide what works best for their students.</a:t>
            </a:r>
          </a:p>
        </p:txBody>
      </p:sp>
      <p:sp>
        <p:nvSpPr>
          <p:cNvPr id="4" name="Slide Number Placeholder 3"/>
          <p:cNvSpPr>
            <a:spLocks noGrp="1"/>
          </p:cNvSpPr>
          <p:nvPr>
            <p:ph type="sldNum" sz="quarter" idx="5"/>
          </p:nvPr>
        </p:nvSpPr>
        <p:spPr/>
        <p:txBody>
          <a:bodyPr/>
          <a:lstStyle/>
          <a:p>
            <a:fld id="{93B139C5-0E9A-4181-A86A-83D77F659272}" type="slidenum">
              <a:t>6</a:t>
            </a:fld>
            <a:endParaRPr lang="en-US"/>
          </a:p>
        </p:txBody>
      </p:sp>
    </p:spTree>
    <p:extLst>
      <p:ext uri="{BB962C8B-B14F-4D97-AF65-F5344CB8AC3E}">
        <p14:creationId xmlns:p14="http://schemas.microsoft.com/office/powerpoint/2010/main" val="33331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p:txBody>
      </p:sp>
      <p:sp>
        <p:nvSpPr>
          <p:cNvPr id="4" name="Slide Number Placeholder 3"/>
          <p:cNvSpPr>
            <a:spLocks noGrp="1"/>
          </p:cNvSpPr>
          <p:nvPr>
            <p:ph type="sldNum" sz="quarter" idx="5"/>
          </p:nvPr>
        </p:nvSpPr>
        <p:spPr/>
        <p:txBody>
          <a:bodyPr/>
          <a:lstStyle/>
          <a:p>
            <a:fld id="{93B139C5-0E9A-4181-A86A-83D77F659272}" type="slidenum">
              <a:rPr lang="en-US"/>
              <a:t>7</a:t>
            </a:fld>
            <a:endParaRPr lang="en-US"/>
          </a:p>
        </p:txBody>
      </p:sp>
    </p:spTree>
    <p:extLst>
      <p:ext uri="{BB962C8B-B14F-4D97-AF65-F5344CB8AC3E}">
        <p14:creationId xmlns:p14="http://schemas.microsoft.com/office/powerpoint/2010/main" val="352236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p:txBody>
      </p:sp>
      <p:sp>
        <p:nvSpPr>
          <p:cNvPr id="4" name="Slide Number Placeholder 3"/>
          <p:cNvSpPr>
            <a:spLocks noGrp="1"/>
          </p:cNvSpPr>
          <p:nvPr>
            <p:ph type="sldNum" sz="quarter" idx="5"/>
          </p:nvPr>
        </p:nvSpPr>
        <p:spPr/>
        <p:txBody>
          <a:bodyPr/>
          <a:lstStyle/>
          <a:p>
            <a:fld id="{93B139C5-0E9A-4181-A86A-83D77F659272}" type="slidenum">
              <a:rPr lang="en-US"/>
              <a:t>8</a:t>
            </a:fld>
            <a:endParaRPr lang="en-US"/>
          </a:p>
        </p:txBody>
      </p:sp>
    </p:spTree>
    <p:extLst>
      <p:ext uri="{BB962C8B-B14F-4D97-AF65-F5344CB8AC3E}">
        <p14:creationId xmlns:p14="http://schemas.microsoft.com/office/powerpoint/2010/main" val="171266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p:txBody>
      </p:sp>
      <p:sp>
        <p:nvSpPr>
          <p:cNvPr id="4" name="Slide Number Placeholder 3"/>
          <p:cNvSpPr>
            <a:spLocks noGrp="1"/>
          </p:cNvSpPr>
          <p:nvPr>
            <p:ph type="sldNum" sz="quarter" idx="5"/>
          </p:nvPr>
        </p:nvSpPr>
        <p:spPr/>
        <p:txBody>
          <a:bodyPr/>
          <a:lstStyle/>
          <a:p>
            <a:fld id="{93B139C5-0E9A-4181-A86A-83D77F659272}" type="slidenum">
              <a:rPr lang="en-US"/>
              <a:t>9</a:t>
            </a:fld>
            <a:endParaRPr lang="en-US"/>
          </a:p>
        </p:txBody>
      </p:sp>
    </p:spTree>
    <p:extLst>
      <p:ext uri="{BB962C8B-B14F-4D97-AF65-F5344CB8AC3E}">
        <p14:creationId xmlns:p14="http://schemas.microsoft.com/office/powerpoint/2010/main" val="187235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Monica</a:t>
            </a:r>
          </a:p>
        </p:txBody>
      </p:sp>
      <p:sp>
        <p:nvSpPr>
          <p:cNvPr id="4" name="Slide Number Placeholder 3"/>
          <p:cNvSpPr>
            <a:spLocks noGrp="1"/>
          </p:cNvSpPr>
          <p:nvPr>
            <p:ph type="sldNum" sz="quarter" idx="5"/>
          </p:nvPr>
        </p:nvSpPr>
        <p:spPr/>
        <p:txBody>
          <a:bodyPr/>
          <a:lstStyle/>
          <a:p>
            <a:fld id="{93B139C5-0E9A-4181-A86A-83D77F659272}" type="slidenum">
              <a:rPr lang="en-US"/>
              <a:t>10</a:t>
            </a:fld>
            <a:endParaRPr lang="en-US"/>
          </a:p>
        </p:txBody>
      </p:sp>
    </p:spTree>
    <p:extLst>
      <p:ext uri="{BB962C8B-B14F-4D97-AF65-F5344CB8AC3E}">
        <p14:creationId xmlns:p14="http://schemas.microsoft.com/office/powerpoint/2010/main" val="246663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79CE54-C06C-F74D-A5EE-9D9AE269F7E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24083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9CE54-C06C-F74D-A5EE-9D9AE269F7E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48823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9265"/>
            <a:ext cx="2743200" cy="5216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09265"/>
            <a:ext cx="8026400" cy="52168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9CE54-C06C-F74D-A5EE-9D9AE269F7E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8981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9CE54-C06C-F74D-A5EE-9D9AE269F7E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135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9CE54-C06C-F74D-A5EE-9D9AE269F7E0}"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97701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73749"/>
            <a:ext cx="53848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73749"/>
            <a:ext cx="53848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9CE54-C06C-F74D-A5EE-9D9AE269F7E0}"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12072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5535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95115"/>
            <a:ext cx="5386917"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5535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95115"/>
            <a:ext cx="5389033"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79CE54-C06C-F74D-A5EE-9D9AE269F7E0}"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11052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9CE54-C06C-F74D-A5EE-9D9AE269F7E0}"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76597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9CE54-C06C-F74D-A5EE-9D9AE269F7E0}"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63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46838"/>
            <a:ext cx="4011084" cy="781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46839"/>
            <a:ext cx="6815667" cy="517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728355"/>
            <a:ext cx="4011084" cy="43978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790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33685" y="924294"/>
            <a:ext cx="8427264" cy="3803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66202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074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11599"/>
            <a:ext cx="10972800" cy="40145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9CE54-C06C-F74D-A5EE-9D9AE269F7E0}" type="datetimeFigureOut">
              <a:rPr lang="en-US" smtClean="0"/>
              <a:t>4/22/2025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25CAF-B04A-5C44-8451-7A86437A963E}" type="slidenum">
              <a:rPr lang="en-US" smtClean="0"/>
              <a:t>‹#›</a:t>
            </a:fld>
            <a:endParaRPr lang="en-US"/>
          </a:p>
        </p:txBody>
      </p:sp>
    </p:spTree>
    <p:extLst>
      <p:ext uri="{BB962C8B-B14F-4D97-AF65-F5344CB8AC3E}">
        <p14:creationId xmlns:p14="http://schemas.microsoft.com/office/powerpoint/2010/main" val="11932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sites.psu.edu/sensoryfriendlylibrar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creativecommons.org/licenses/by-nc-nd/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From the Ground Up: </a:t>
            </a:r>
            <a:br>
              <a:rPr lang="en-US"/>
            </a:br>
            <a:r>
              <a:rPr lang="en-US"/>
              <a:t>Building a Library Wellness Program</a:t>
            </a:r>
          </a:p>
        </p:txBody>
      </p:sp>
      <p:sp>
        <p:nvSpPr>
          <p:cNvPr id="3" name="Subtitle 2"/>
          <p:cNvSpPr>
            <a:spLocks noGrp="1"/>
          </p:cNvSpPr>
          <p:nvPr>
            <p:ph type="subTitle" idx="1"/>
          </p:nvPr>
        </p:nvSpPr>
        <p:spPr>
          <a:xfrm>
            <a:off x="773724" y="3886200"/>
            <a:ext cx="10644552" cy="2260600"/>
          </a:xfrm>
        </p:spPr>
        <p:txBody>
          <a:bodyPr vert="horz" lIns="91440" tIns="45720" rIns="91440" bIns="45720" rtlCol="0" anchor="t">
            <a:normAutofit/>
          </a:bodyPr>
          <a:lstStyle/>
          <a:p>
            <a:r>
              <a:rPr lang="en-US" sz="2400"/>
              <a:t>Monica Gingerich, Coordinator for Student Experience and Engagement</a:t>
            </a:r>
          </a:p>
          <a:p>
            <a:r>
              <a:rPr lang="en-US" sz="2400"/>
              <a:t>Macy Bowman, Graduate Assistant</a:t>
            </a:r>
          </a:p>
          <a:p>
            <a:r>
              <a:rPr lang="en-US" sz="2400"/>
              <a:t>Megan Gilpin, Education Program Specialist</a:t>
            </a:r>
          </a:p>
          <a:p>
            <a:r>
              <a:rPr lang="en-US" sz="2000"/>
              <a:t>Penn State University Libraries</a:t>
            </a:r>
          </a:p>
          <a:p>
            <a:r>
              <a:rPr lang="en-US" sz="2000"/>
              <a:t>Big Ten Academic Alliance Student Wellness Symposium 2025</a:t>
            </a:r>
          </a:p>
          <a:p>
            <a:endParaRPr lang="en-US"/>
          </a:p>
        </p:txBody>
      </p:sp>
    </p:spTree>
    <p:extLst>
      <p:ext uri="{BB962C8B-B14F-4D97-AF65-F5344CB8AC3E}">
        <p14:creationId xmlns:p14="http://schemas.microsoft.com/office/powerpoint/2010/main" val="355720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6C44-6882-DCA1-2315-AD0FBF56BED1}"/>
              </a:ext>
            </a:extLst>
          </p:cNvPr>
          <p:cNvSpPr>
            <a:spLocks noGrp="1"/>
          </p:cNvSpPr>
          <p:nvPr>
            <p:ph type="title"/>
          </p:nvPr>
        </p:nvSpPr>
        <p:spPr/>
        <p:txBody>
          <a:bodyPr/>
          <a:lstStyle/>
          <a:p>
            <a:r>
              <a:rPr lang="en-US"/>
              <a:t>Website</a:t>
            </a:r>
          </a:p>
        </p:txBody>
      </p:sp>
      <p:pic>
        <p:nvPicPr>
          <p:cNvPr id="5" name="Content Placeholder 4" descr="A screenshot of a website&#10;&#10;AI-generated content may be incorrect.">
            <a:extLst>
              <a:ext uri="{FF2B5EF4-FFF2-40B4-BE49-F238E27FC236}">
                <a16:creationId xmlns:a16="http://schemas.microsoft.com/office/drawing/2014/main" id="{0D00F5EB-5C25-2F76-BF2D-DB93662B36BE}"/>
              </a:ext>
            </a:extLst>
          </p:cNvPr>
          <p:cNvPicPr>
            <a:picLocks noGrp="1" noChangeAspect="1"/>
          </p:cNvPicPr>
          <p:nvPr>
            <p:ph sz="half" idx="1"/>
          </p:nvPr>
        </p:nvPicPr>
        <p:blipFill>
          <a:blip r:embed="rId3"/>
          <a:stretch>
            <a:fillRect/>
          </a:stretch>
        </p:blipFill>
        <p:spPr>
          <a:xfrm>
            <a:off x="609600" y="2044631"/>
            <a:ext cx="5384800" cy="4010651"/>
          </a:xfrm>
        </p:spPr>
      </p:pic>
      <p:pic>
        <p:nvPicPr>
          <p:cNvPr id="6" name="Content Placeholder 5" descr="A screenshot of a website&#10;&#10;AI-generated content may be incorrect.">
            <a:extLst>
              <a:ext uri="{FF2B5EF4-FFF2-40B4-BE49-F238E27FC236}">
                <a16:creationId xmlns:a16="http://schemas.microsoft.com/office/drawing/2014/main" id="{2E7FC5ED-74F3-07C7-BB66-138D9AABE518}"/>
              </a:ext>
            </a:extLst>
          </p:cNvPr>
          <p:cNvPicPr>
            <a:picLocks noGrp="1" noChangeAspect="1"/>
          </p:cNvPicPr>
          <p:nvPr>
            <p:ph sz="half" idx="2"/>
          </p:nvPr>
        </p:nvPicPr>
        <p:blipFill>
          <a:blip r:embed="rId4"/>
          <a:stretch>
            <a:fillRect/>
          </a:stretch>
        </p:blipFill>
        <p:spPr>
          <a:xfrm>
            <a:off x="6197600" y="2180026"/>
            <a:ext cx="5384800" cy="3739861"/>
          </a:xfrm>
        </p:spPr>
      </p:pic>
      <p:pic>
        <p:nvPicPr>
          <p:cNvPr id="3" name="Picture 2">
            <a:extLst>
              <a:ext uri="{FF2B5EF4-FFF2-40B4-BE49-F238E27FC236}">
                <a16:creationId xmlns:a16="http://schemas.microsoft.com/office/drawing/2014/main" id="{E03D6BAC-9948-A63F-9BA9-7D60A3C4CC04}"/>
              </a:ext>
            </a:extLst>
          </p:cNvPr>
          <p:cNvPicPr>
            <a:picLocks noChangeAspect="1"/>
          </p:cNvPicPr>
          <p:nvPr/>
        </p:nvPicPr>
        <p:blipFill>
          <a:blip r:embed="rId5"/>
          <a:stretch>
            <a:fillRect/>
          </a:stretch>
        </p:blipFill>
        <p:spPr>
          <a:xfrm>
            <a:off x="10632056" y="5477773"/>
            <a:ext cx="1250830" cy="1150188"/>
          </a:xfrm>
          <a:prstGeom prst="rect">
            <a:avLst/>
          </a:prstGeom>
        </p:spPr>
      </p:pic>
    </p:spTree>
    <p:extLst>
      <p:ext uri="{BB962C8B-B14F-4D97-AF65-F5344CB8AC3E}">
        <p14:creationId xmlns:p14="http://schemas.microsoft.com/office/powerpoint/2010/main" val="175677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C234-C256-D46C-876C-B482547338E6}"/>
              </a:ext>
            </a:extLst>
          </p:cNvPr>
          <p:cNvSpPr>
            <a:spLocks noGrp="1"/>
          </p:cNvSpPr>
          <p:nvPr>
            <p:ph type="title"/>
          </p:nvPr>
        </p:nvSpPr>
        <p:spPr>
          <a:xfrm>
            <a:off x="609600" y="830748"/>
            <a:ext cx="10972800" cy="1143000"/>
          </a:xfrm>
        </p:spPr>
        <p:txBody>
          <a:bodyPr anchor="ctr">
            <a:normAutofit/>
          </a:bodyPr>
          <a:lstStyle/>
          <a:p>
            <a:r>
              <a:rPr lang="en-US"/>
              <a:t>Support for Wellness Initiatives </a:t>
            </a:r>
          </a:p>
        </p:txBody>
      </p:sp>
      <p:pic>
        <p:nvPicPr>
          <p:cNvPr id="10" name="Content Placeholder 9" descr="A room with a chair and a whiteboard&#10;&#10;AI-generated content may be incorrect.">
            <a:extLst>
              <a:ext uri="{FF2B5EF4-FFF2-40B4-BE49-F238E27FC236}">
                <a16:creationId xmlns:a16="http://schemas.microsoft.com/office/drawing/2014/main" id="{0743BA20-9D15-F2E7-D1D7-BEC0B3DD284D}"/>
              </a:ext>
            </a:extLst>
          </p:cNvPr>
          <p:cNvPicPr>
            <a:picLocks noGrp="1" noChangeAspect="1"/>
          </p:cNvPicPr>
          <p:nvPr>
            <p:ph sz="half" idx="1"/>
          </p:nvPr>
        </p:nvPicPr>
        <p:blipFill>
          <a:blip r:embed="rId3"/>
          <a:stretch>
            <a:fillRect/>
          </a:stretch>
        </p:blipFill>
        <p:spPr>
          <a:xfrm>
            <a:off x="609600" y="2412096"/>
            <a:ext cx="5384800" cy="2759110"/>
          </a:xfrm>
        </p:spPr>
      </p:pic>
      <p:graphicFrame>
        <p:nvGraphicFramePr>
          <p:cNvPr id="5" name="Content Placeholder 2">
            <a:extLst>
              <a:ext uri="{FF2B5EF4-FFF2-40B4-BE49-F238E27FC236}">
                <a16:creationId xmlns:a16="http://schemas.microsoft.com/office/drawing/2014/main" id="{BCDDC045-43AF-C0BC-11BA-C5A35EC877E1}"/>
              </a:ext>
            </a:extLst>
          </p:cNvPr>
          <p:cNvGraphicFramePr>
            <a:graphicFrameLocks noGrp="1"/>
          </p:cNvGraphicFramePr>
          <p:nvPr>
            <p:ph sz="half" idx="2"/>
            <p:extLst>
              <p:ext uri="{D42A27DB-BD31-4B8C-83A1-F6EECF244321}">
                <p14:modId xmlns:p14="http://schemas.microsoft.com/office/powerpoint/2010/main" val="2371097293"/>
              </p:ext>
            </p:extLst>
          </p:nvPr>
        </p:nvGraphicFramePr>
        <p:xfrm>
          <a:off x="6197600" y="1973749"/>
          <a:ext cx="5384800" cy="4152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a:extLst>
              <a:ext uri="{FF2B5EF4-FFF2-40B4-BE49-F238E27FC236}">
                <a16:creationId xmlns:a16="http://schemas.microsoft.com/office/drawing/2014/main" id="{E2A4E7C4-6C96-4A50-876E-9E716C6B5F2B}"/>
              </a:ext>
            </a:extLst>
          </p:cNvPr>
          <p:cNvSpPr txBox="1"/>
          <p:nvPr/>
        </p:nvSpPr>
        <p:spPr>
          <a:xfrm>
            <a:off x="849168" y="5187645"/>
            <a:ext cx="50023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9"/>
              </a:rPr>
              <a:t>Sensory-Friendly Libraries Website</a:t>
            </a:r>
            <a:endParaRPr lang="en-US"/>
          </a:p>
        </p:txBody>
      </p:sp>
    </p:spTree>
    <p:extLst>
      <p:ext uri="{BB962C8B-B14F-4D97-AF65-F5344CB8AC3E}">
        <p14:creationId xmlns:p14="http://schemas.microsoft.com/office/powerpoint/2010/main" val="138130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8C87-EF81-5C20-64CA-9CE9E06818B3}"/>
              </a:ext>
            </a:extLst>
          </p:cNvPr>
          <p:cNvSpPr>
            <a:spLocks noGrp="1"/>
          </p:cNvSpPr>
          <p:nvPr>
            <p:ph type="title"/>
          </p:nvPr>
        </p:nvSpPr>
        <p:spPr>
          <a:xfrm>
            <a:off x="609600" y="830748"/>
            <a:ext cx="10972800" cy="1143000"/>
          </a:xfrm>
        </p:spPr>
        <p:txBody>
          <a:bodyPr anchor="ctr">
            <a:normAutofit/>
          </a:bodyPr>
          <a:lstStyle/>
          <a:p>
            <a:r>
              <a:rPr lang="en-US"/>
              <a:t>Assessment- Fall 2024</a:t>
            </a:r>
          </a:p>
        </p:txBody>
      </p:sp>
      <p:sp>
        <p:nvSpPr>
          <p:cNvPr id="3" name="Content Placeholder 2">
            <a:extLst>
              <a:ext uri="{FF2B5EF4-FFF2-40B4-BE49-F238E27FC236}">
                <a16:creationId xmlns:a16="http://schemas.microsoft.com/office/drawing/2014/main" id="{56D34B83-BE14-863E-7201-F01CDC33A0BE}"/>
              </a:ext>
            </a:extLst>
          </p:cNvPr>
          <p:cNvSpPr>
            <a:spLocks noGrp="1"/>
          </p:cNvSpPr>
          <p:nvPr>
            <p:ph sz="half" idx="1"/>
          </p:nvPr>
        </p:nvSpPr>
        <p:spPr>
          <a:xfrm>
            <a:off x="609600" y="1973749"/>
            <a:ext cx="5384800" cy="4152415"/>
          </a:xfrm>
        </p:spPr>
        <p:txBody>
          <a:bodyPr vert="horz" lIns="91440" tIns="45720" rIns="91440" bIns="45720" rtlCol="0">
            <a:normAutofit/>
          </a:bodyPr>
          <a:lstStyle/>
          <a:p>
            <a:pPr>
              <a:lnSpc>
                <a:spcPct val="90000"/>
              </a:lnSpc>
            </a:pPr>
            <a:r>
              <a:rPr lang="en-US" sz="2600"/>
              <a:t>Identifying Wellness Activities Across PSU Libraries</a:t>
            </a:r>
          </a:p>
          <a:p>
            <a:pPr>
              <a:lnSpc>
                <a:spcPct val="90000"/>
              </a:lnSpc>
            </a:pPr>
            <a:r>
              <a:rPr lang="en-US" sz="2600"/>
              <a:t>Across the Commonwealth -  </a:t>
            </a:r>
            <a:r>
              <a:rPr lang="en-US" sz="2600" i="1"/>
              <a:t>December 2022-December 2024</a:t>
            </a:r>
          </a:p>
          <a:p>
            <a:pPr>
              <a:lnSpc>
                <a:spcPct val="90000"/>
              </a:lnSpc>
            </a:pPr>
            <a:r>
              <a:rPr lang="en-US" sz="2600"/>
              <a:t>Interviews with Head Librarians at Commonwealth campuses.</a:t>
            </a:r>
          </a:p>
          <a:p>
            <a:pPr lvl="1">
              <a:lnSpc>
                <a:spcPct val="90000"/>
              </a:lnSpc>
            </a:pPr>
            <a:r>
              <a:rPr lang="en-US" sz="2600"/>
              <a:t>Leisure Reading “reading rumble”, wellness corners, sensory kits, crafts, &amp; online wellness programming. </a:t>
            </a:r>
          </a:p>
        </p:txBody>
      </p:sp>
      <p:pic>
        <p:nvPicPr>
          <p:cNvPr id="5" name="Picture 4" descr="A group of hands holding different objects&#10;&#10;AI-generated content may be incorrect.">
            <a:extLst>
              <a:ext uri="{FF2B5EF4-FFF2-40B4-BE49-F238E27FC236}">
                <a16:creationId xmlns:a16="http://schemas.microsoft.com/office/drawing/2014/main" id="{BCB22999-0B48-BF8F-86FA-77E045756654}"/>
              </a:ext>
            </a:extLst>
          </p:cNvPr>
          <p:cNvPicPr>
            <a:picLocks noChangeAspect="1"/>
          </p:cNvPicPr>
          <p:nvPr/>
        </p:nvPicPr>
        <p:blipFill>
          <a:blip r:embed="rId3"/>
          <a:stretch>
            <a:fillRect/>
          </a:stretch>
        </p:blipFill>
        <p:spPr>
          <a:xfrm>
            <a:off x="6197600" y="2252779"/>
            <a:ext cx="5384800" cy="3594354"/>
          </a:xfrm>
          <a:prstGeom prst="rect">
            <a:avLst/>
          </a:prstGeom>
          <a:noFill/>
        </p:spPr>
      </p:pic>
    </p:spTree>
    <p:extLst>
      <p:ext uri="{BB962C8B-B14F-4D97-AF65-F5344CB8AC3E}">
        <p14:creationId xmlns:p14="http://schemas.microsoft.com/office/powerpoint/2010/main" val="10450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F7722-3FD3-76E7-89AA-E51D39B99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B86B4-76FF-43CA-3B70-E738BF2F941C}"/>
              </a:ext>
            </a:extLst>
          </p:cNvPr>
          <p:cNvSpPr>
            <a:spLocks noGrp="1"/>
          </p:cNvSpPr>
          <p:nvPr>
            <p:ph type="title"/>
          </p:nvPr>
        </p:nvSpPr>
        <p:spPr>
          <a:xfrm>
            <a:off x="609600" y="830748"/>
            <a:ext cx="10972800" cy="1143000"/>
          </a:xfrm>
        </p:spPr>
        <p:txBody>
          <a:bodyPr anchor="ctr">
            <a:normAutofit/>
          </a:bodyPr>
          <a:lstStyle/>
          <a:p>
            <a:r>
              <a:rPr lang="en-US"/>
              <a:t>Assessment- Spring 2025</a:t>
            </a:r>
          </a:p>
        </p:txBody>
      </p:sp>
      <p:pic>
        <p:nvPicPr>
          <p:cNvPr id="5" name="Picture 4" descr="A group of people with speech bubbles&#10;&#10;AI-generated content may be incorrect.">
            <a:extLst>
              <a:ext uri="{FF2B5EF4-FFF2-40B4-BE49-F238E27FC236}">
                <a16:creationId xmlns:a16="http://schemas.microsoft.com/office/drawing/2014/main" id="{F257DC2F-0A73-075F-97F7-DFDC394E764A}"/>
              </a:ext>
            </a:extLst>
          </p:cNvPr>
          <p:cNvPicPr>
            <a:picLocks noChangeAspect="1"/>
          </p:cNvPicPr>
          <p:nvPr/>
        </p:nvPicPr>
        <p:blipFill>
          <a:blip r:embed="rId3"/>
          <a:stretch>
            <a:fillRect/>
          </a:stretch>
        </p:blipFill>
        <p:spPr>
          <a:xfrm>
            <a:off x="609600" y="2508557"/>
            <a:ext cx="5384800" cy="3082798"/>
          </a:xfrm>
          <a:prstGeom prst="rect">
            <a:avLst/>
          </a:prstGeom>
          <a:noFill/>
        </p:spPr>
      </p:pic>
      <p:sp>
        <p:nvSpPr>
          <p:cNvPr id="3" name="Content Placeholder 2">
            <a:extLst>
              <a:ext uri="{FF2B5EF4-FFF2-40B4-BE49-F238E27FC236}">
                <a16:creationId xmlns:a16="http://schemas.microsoft.com/office/drawing/2014/main" id="{F336E155-A930-FA21-BA69-BBC0B33E79FE}"/>
              </a:ext>
            </a:extLst>
          </p:cNvPr>
          <p:cNvSpPr>
            <a:spLocks noGrp="1"/>
          </p:cNvSpPr>
          <p:nvPr>
            <p:ph sz="half" idx="2"/>
          </p:nvPr>
        </p:nvSpPr>
        <p:spPr>
          <a:xfrm>
            <a:off x="6197600" y="1973749"/>
            <a:ext cx="5384800" cy="4152415"/>
          </a:xfrm>
        </p:spPr>
        <p:txBody>
          <a:bodyPr vert="horz" lIns="91440" tIns="45720" rIns="91440" bIns="45720" rtlCol="0">
            <a:normAutofit/>
          </a:bodyPr>
          <a:lstStyle/>
          <a:p>
            <a:pPr>
              <a:lnSpc>
                <a:spcPct val="90000"/>
              </a:lnSpc>
            </a:pPr>
            <a:r>
              <a:rPr lang="en-US" sz="2600"/>
              <a:t>How does UP-Libraries support student wellness? </a:t>
            </a:r>
          </a:p>
          <a:p>
            <a:pPr>
              <a:lnSpc>
                <a:spcPct val="90000"/>
              </a:lnSpc>
            </a:pPr>
            <a:r>
              <a:rPr lang="en-US" sz="2600"/>
              <a:t>Sharing Circles with Students  </a:t>
            </a:r>
          </a:p>
          <a:p>
            <a:pPr lvl="1">
              <a:lnSpc>
                <a:spcPct val="90000"/>
              </a:lnSpc>
            </a:pPr>
            <a:r>
              <a:rPr lang="en-US" sz="2600"/>
              <a:t>A third space to study, relax, or work with friends.</a:t>
            </a:r>
          </a:p>
          <a:p>
            <a:pPr lvl="1">
              <a:lnSpc>
                <a:spcPct val="90000"/>
              </a:lnSpc>
            </a:pPr>
            <a:r>
              <a:rPr lang="en-US" sz="2600"/>
              <a:t>Utilizing sensory space, destress fest activities, &amp; leisure reading collection.</a:t>
            </a:r>
          </a:p>
          <a:p>
            <a:pPr lvl="1">
              <a:lnSpc>
                <a:spcPct val="90000"/>
              </a:lnSpc>
            </a:pPr>
            <a:r>
              <a:rPr lang="en-US" sz="2600"/>
              <a:t>Understanding what </a:t>
            </a:r>
            <a:r>
              <a:rPr lang="en-US" sz="2600" err="1"/>
              <a:t>LibWell</a:t>
            </a:r>
            <a:r>
              <a:rPr lang="en-US" sz="2600"/>
              <a:t> is and how it can support them. </a:t>
            </a:r>
          </a:p>
          <a:p>
            <a:pPr lvl="1">
              <a:lnSpc>
                <a:spcPct val="90000"/>
              </a:lnSpc>
            </a:pPr>
            <a:endParaRPr lang="en-US" sz="2600"/>
          </a:p>
        </p:txBody>
      </p:sp>
    </p:spTree>
    <p:extLst>
      <p:ext uri="{BB962C8B-B14F-4D97-AF65-F5344CB8AC3E}">
        <p14:creationId xmlns:p14="http://schemas.microsoft.com/office/powerpoint/2010/main" val="194667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D976-D5F5-3297-A9B1-004FF392B8AE}"/>
              </a:ext>
            </a:extLst>
          </p:cNvPr>
          <p:cNvSpPr>
            <a:spLocks noGrp="1"/>
          </p:cNvSpPr>
          <p:nvPr>
            <p:ph type="title"/>
          </p:nvPr>
        </p:nvSpPr>
        <p:spPr/>
        <p:txBody>
          <a:bodyPr/>
          <a:lstStyle/>
          <a:p>
            <a:r>
              <a:rPr lang="en-US"/>
              <a:t>Future Steps</a:t>
            </a:r>
          </a:p>
        </p:txBody>
      </p:sp>
      <p:sp>
        <p:nvSpPr>
          <p:cNvPr id="3" name="Content Placeholder 2">
            <a:extLst>
              <a:ext uri="{FF2B5EF4-FFF2-40B4-BE49-F238E27FC236}">
                <a16:creationId xmlns:a16="http://schemas.microsoft.com/office/drawing/2014/main" id="{4DEE4D3F-9F27-84F9-275E-3C920B444B9D}"/>
              </a:ext>
            </a:extLst>
          </p:cNvPr>
          <p:cNvSpPr>
            <a:spLocks noGrp="1"/>
          </p:cNvSpPr>
          <p:nvPr>
            <p:ph idx="1"/>
          </p:nvPr>
        </p:nvSpPr>
        <p:spPr/>
        <p:txBody>
          <a:bodyPr vert="horz" lIns="91440" tIns="45720" rIns="91440" bIns="45720" rtlCol="0" anchor="t">
            <a:normAutofit/>
          </a:bodyPr>
          <a:lstStyle/>
          <a:p>
            <a:endParaRPr lang="en-US"/>
          </a:p>
          <a:p>
            <a:r>
              <a:rPr lang="en-US"/>
              <a:t>Safe Haven</a:t>
            </a:r>
          </a:p>
          <a:p>
            <a:r>
              <a:rPr lang="en-US"/>
              <a:t>Incorporating student feedback into future planning and collaborations </a:t>
            </a:r>
          </a:p>
          <a:p>
            <a:endParaRPr lang="en-US"/>
          </a:p>
          <a:p>
            <a:endParaRPr lang="en-US"/>
          </a:p>
        </p:txBody>
      </p:sp>
    </p:spTree>
    <p:extLst>
      <p:ext uri="{BB962C8B-B14F-4D97-AF65-F5344CB8AC3E}">
        <p14:creationId xmlns:p14="http://schemas.microsoft.com/office/powerpoint/2010/main" val="38872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8C5C-626C-5EFD-69D8-C5632BFAC5B1}"/>
              </a:ext>
            </a:extLst>
          </p:cNvPr>
          <p:cNvSpPr>
            <a:spLocks noGrp="1"/>
          </p:cNvSpPr>
          <p:nvPr>
            <p:ph type="title"/>
          </p:nvPr>
        </p:nvSpPr>
        <p:spPr>
          <a:xfrm>
            <a:off x="609600" y="1342912"/>
            <a:ext cx="10972800" cy="1143000"/>
          </a:xfrm>
        </p:spPr>
        <p:txBody>
          <a:bodyPr/>
          <a:lstStyle/>
          <a:p>
            <a:r>
              <a:rPr lang="en-US"/>
              <a:t>Questions?</a:t>
            </a:r>
          </a:p>
        </p:txBody>
      </p:sp>
      <p:sp>
        <p:nvSpPr>
          <p:cNvPr id="3" name="Content Placeholder 2">
            <a:extLst>
              <a:ext uri="{FF2B5EF4-FFF2-40B4-BE49-F238E27FC236}">
                <a16:creationId xmlns:a16="http://schemas.microsoft.com/office/drawing/2014/main" id="{D2F005F8-CA79-28BD-D322-39FDE806FD89}"/>
              </a:ext>
            </a:extLst>
          </p:cNvPr>
          <p:cNvSpPr>
            <a:spLocks noGrp="1"/>
          </p:cNvSpPr>
          <p:nvPr>
            <p:ph idx="1"/>
          </p:nvPr>
        </p:nvSpPr>
        <p:spPr>
          <a:xfrm>
            <a:off x="609600" y="2761173"/>
            <a:ext cx="10972800" cy="3539876"/>
          </a:xfrm>
        </p:spPr>
        <p:txBody>
          <a:bodyPr vert="horz" lIns="91440" tIns="45720" rIns="91440" bIns="45720" rtlCol="0" anchor="t">
            <a:normAutofit/>
          </a:bodyPr>
          <a:lstStyle/>
          <a:p>
            <a:r>
              <a:rPr lang="en-US"/>
              <a:t>Monica Gingerich (mcg5660@psu.edu)</a:t>
            </a:r>
          </a:p>
          <a:p>
            <a:endParaRPr lang="en-US"/>
          </a:p>
          <a:p>
            <a:r>
              <a:rPr lang="en-US"/>
              <a:t>Megan Gilpin (mcg13@psu.edu)</a:t>
            </a:r>
          </a:p>
        </p:txBody>
      </p:sp>
    </p:spTree>
    <p:extLst>
      <p:ext uri="{BB962C8B-B14F-4D97-AF65-F5344CB8AC3E}">
        <p14:creationId xmlns:p14="http://schemas.microsoft.com/office/powerpoint/2010/main" val="170515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B676-923F-4F75-A33C-C4B0F7C6775A}"/>
              </a:ext>
            </a:extLst>
          </p:cNvPr>
          <p:cNvSpPr>
            <a:spLocks noGrp="1"/>
          </p:cNvSpPr>
          <p:nvPr>
            <p:ph type="title"/>
          </p:nvPr>
        </p:nvSpPr>
        <p:spPr>
          <a:xfrm>
            <a:off x="609600" y="830748"/>
            <a:ext cx="10972800" cy="1143000"/>
          </a:xfrm>
        </p:spPr>
        <p:txBody>
          <a:bodyPr anchor="ctr">
            <a:normAutofit/>
          </a:bodyPr>
          <a:lstStyle/>
          <a:p>
            <a:r>
              <a:rPr lang="en-US"/>
              <a:t>Penn State Libraries landscape</a:t>
            </a:r>
          </a:p>
        </p:txBody>
      </p:sp>
      <p:sp>
        <p:nvSpPr>
          <p:cNvPr id="3" name="Content Placeholder 2">
            <a:extLst>
              <a:ext uri="{FF2B5EF4-FFF2-40B4-BE49-F238E27FC236}">
                <a16:creationId xmlns:a16="http://schemas.microsoft.com/office/drawing/2014/main" id="{EEF15CA5-925C-9D08-9F2A-5251FF126890}"/>
              </a:ext>
            </a:extLst>
          </p:cNvPr>
          <p:cNvSpPr>
            <a:spLocks noGrp="1"/>
          </p:cNvSpPr>
          <p:nvPr>
            <p:ph sz="half" idx="1"/>
          </p:nvPr>
        </p:nvSpPr>
        <p:spPr>
          <a:xfrm>
            <a:off x="609600" y="1973749"/>
            <a:ext cx="5384800" cy="4152415"/>
          </a:xfrm>
        </p:spPr>
        <p:txBody>
          <a:bodyPr vert="horz" lIns="91440" tIns="45720" rIns="91440" bIns="45720" rtlCol="0" anchor="t">
            <a:normAutofit/>
          </a:bodyPr>
          <a:lstStyle/>
          <a:p>
            <a:endParaRPr lang="en-US"/>
          </a:p>
          <a:p>
            <a:pPr marL="0" indent="0">
              <a:buNone/>
            </a:pPr>
            <a:endParaRPr lang="en-US"/>
          </a:p>
          <a:p>
            <a:r>
              <a:rPr lang="en-US"/>
              <a:t>Total enrollment around 90,000</a:t>
            </a:r>
          </a:p>
          <a:p>
            <a:r>
              <a:rPr lang="en-US">
                <a:ea typeface="+mn-lt"/>
                <a:cs typeface="+mn-lt"/>
              </a:rPr>
              <a:t>19 physical campuses and World Campus (virtual)</a:t>
            </a:r>
          </a:p>
          <a:p>
            <a:r>
              <a:rPr lang="en-US">
                <a:ea typeface="+mn-lt"/>
                <a:cs typeface="+mn-lt"/>
              </a:rPr>
              <a:t>https://datadigest.psu.edu/student-enrollment/Campus</a:t>
            </a:r>
            <a:r>
              <a:rPr lang="en-US"/>
              <a:t> structure </a:t>
            </a:r>
          </a:p>
        </p:txBody>
      </p:sp>
      <p:pic>
        <p:nvPicPr>
          <p:cNvPr id="4" name="Picture 3" descr="A map of the state of Pennsylvania, marking the location of all of Penn State's campuses.">
            <a:extLst>
              <a:ext uri="{FF2B5EF4-FFF2-40B4-BE49-F238E27FC236}">
                <a16:creationId xmlns:a16="http://schemas.microsoft.com/office/drawing/2014/main" id="{1BD7E596-B125-D81F-7B13-1E8A7A500D46}"/>
              </a:ext>
            </a:extLst>
          </p:cNvPr>
          <p:cNvPicPr>
            <a:picLocks noChangeAspect="1"/>
          </p:cNvPicPr>
          <p:nvPr/>
        </p:nvPicPr>
        <p:blipFill>
          <a:blip r:embed="rId3"/>
          <a:srcRect l="11131" t="12121" r="19081" b="14050"/>
          <a:stretch/>
        </p:blipFill>
        <p:spPr>
          <a:xfrm>
            <a:off x="6832600" y="2598166"/>
            <a:ext cx="4182276" cy="2839048"/>
          </a:xfrm>
          <a:prstGeom prst="rect">
            <a:avLst/>
          </a:prstGeom>
          <a:noFill/>
        </p:spPr>
      </p:pic>
      <p:sp>
        <p:nvSpPr>
          <p:cNvPr id="5" name="TextBox 4">
            <a:extLst>
              <a:ext uri="{FF2B5EF4-FFF2-40B4-BE49-F238E27FC236}">
                <a16:creationId xmlns:a16="http://schemas.microsoft.com/office/drawing/2014/main" id="{B6F597D6-FD51-B977-8F8D-6D16A36BC881}"/>
              </a:ext>
            </a:extLst>
          </p:cNvPr>
          <p:cNvSpPr txBox="1"/>
          <p:nvPr/>
        </p:nvSpPr>
        <p:spPr>
          <a:xfrm>
            <a:off x="6995584" y="5524499"/>
            <a:ext cx="38629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rgbClr val="444444"/>
                </a:solidFill>
                <a:latin typeface="Roboto"/>
                <a:ea typeface="Roboto"/>
                <a:cs typeface="Roboto"/>
              </a:rPr>
              <a:t>Credit: Penn State. </a:t>
            </a:r>
            <a:r>
              <a:rPr lang="en-US" sz="1000" b="1">
                <a:latin typeface="Roboto"/>
                <a:ea typeface="Roboto"/>
                <a:cs typeface="Roboto"/>
                <a:hlinkClick r:id="rId4"/>
              </a:rPr>
              <a:t>Creative Commons</a:t>
            </a:r>
            <a:endParaRPr lang="en-US" sz="1200"/>
          </a:p>
        </p:txBody>
      </p:sp>
    </p:spTree>
    <p:extLst>
      <p:ext uri="{BB962C8B-B14F-4D97-AF65-F5344CB8AC3E}">
        <p14:creationId xmlns:p14="http://schemas.microsoft.com/office/powerpoint/2010/main" val="102123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3B4E-AD62-7B05-4780-D07BF9FB91FC}"/>
              </a:ext>
            </a:extLst>
          </p:cNvPr>
          <p:cNvSpPr>
            <a:spLocks noGrp="1"/>
          </p:cNvSpPr>
          <p:nvPr>
            <p:ph type="title"/>
          </p:nvPr>
        </p:nvSpPr>
        <p:spPr>
          <a:xfrm>
            <a:off x="609600" y="830748"/>
            <a:ext cx="10972800" cy="1143000"/>
          </a:xfrm>
        </p:spPr>
        <p:txBody>
          <a:bodyPr anchor="ctr">
            <a:normAutofit/>
          </a:bodyPr>
          <a:lstStyle/>
          <a:p>
            <a:r>
              <a:rPr lang="en-US"/>
              <a:t>Beginnings</a:t>
            </a:r>
          </a:p>
        </p:txBody>
      </p:sp>
      <p:pic>
        <p:nvPicPr>
          <p:cNvPr id="4" name="Picture 3" descr="A blue text with a yellow arrow pointing to a white background&#10;&#10;AI-generated content may be incorrect.">
            <a:extLst>
              <a:ext uri="{FF2B5EF4-FFF2-40B4-BE49-F238E27FC236}">
                <a16:creationId xmlns:a16="http://schemas.microsoft.com/office/drawing/2014/main" id="{4E552714-A3D1-9CF5-3AFF-10A0D6BB7356}"/>
              </a:ext>
            </a:extLst>
          </p:cNvPr>
          <p:cNvPicPr>
            <a:picLocks noChangeAspect="1"/>
          </p:cNvPicPr>
          <p:nvPr/>
        </p:nvPicPr>
        <p:blipFill>
          <a:blip r:embed="rId3"/>
          <a:srcRect r="2738" b="-3"/>
          <a:stretch/>
        </p:blipFill>
        <p:spPr>
          <a:xfrm>
            <a:off x="609600" y="1973749"/>
            <a:ext cx="5384800" cy="4152415"/>
          </a:xfrm>
          <a:prstGeom prst="rect">
            <a:avLst/>
          </a:prstGeom>
          <a:noFill/>
        </p:spPr>
      </p:pic>
      <p:sp>
        <p:nvSpPr>
          <p:cNvPr id="3" name="Content Placeholder 2">
            <a:extLst>
              <a:ext uri="{FF2B5EF4-FFF2-40B4-BE49-F238E27FC236}">
                <a16:creationId xmlns:a16="http://schemas.microsoft.com/office/drawing/2014/main" id="{3990E582-38DA-3E5E-0F06-9B6ACAC4F672}"/>
              </a:ext>
            </a:extLst>
          </p:cNvPr>
          <p:cNvSpPr>
            <a:spLocks noGrp="1"/>
          </p:cNvSpPr>
          <p:nvPr>
            <p:ph sz="half" idx="2"/>
          </p:nvPr>
        </p:nvSpPr>
        <p:spPr>
          <a:xfrm>
            <a:off x="6197600" y="1973749"/>
            <a:ext cx="5384800" cy="4152415"/>
          </a:xfrm>
        </p:spPr>
        <p:txBody>
          <a:bodyPr vert="horz" lIns="91440" tIns="45720" rIns="91440" bIns="45720" rtlCol="0" anchor="t">
            <a:normAutofit/>
          </a:bodyPr>
          <a:lstStyle/>
          <a:p>
            <a:endParaRPr lang="en-US"/>
          </a:p>
          <a:p>
            <a:r>
              <a:rPr lang="en-US"/>
              <a:t>Wellness work dating back to 2014 (and probably earlier) </a:t>
            </a:r>
          </a:p>
          <a:p>
            <a:endParaRPr lang="en-US" sz="1800"/>
          </a:p>
          <a:p>
            <a:r>
              <a:rPr lang="en-US"/>
              <a:t>Formalized with establishment of the </a:t>
            </a:r>
            <a:r>
              <a:rPr lang="en-US" err="1"/>
              <a:t>LibWell</a:t>
            </a:r>
            <a:r>
              <a:rPr lang="en-US"/>
              <a:t> Initiative in 2023</a:t>
            </a:r>
          </a:p>
          <a:p>
            <a:endParaRPr lang="en-US"/>
          </a:p>
        </p:txBody>
      </p:sp>
    </p:spTree>
    <p:extLst>
      <p:ext uri="{BB962C8B-B14F-4D97-AF65-F5344CB8AC3E}">
        <p14:creationId xmlns:p14="http://schemas.microsoft.com/office/powerpoint/2010/main" val="3408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0ACA-08AD-6922-8298-A2434DE5DBB4}"/>
              </a:ext>
            </a:extLst>
          </p:cNvPr>
          <p:cNvSpPr>
            <a:spLocks noGrp="1"/>
          </p:cNvSpPr>
          <p:nvPr>
            <p:ph type="title"/>
          </p:nvPr>
        </p:nvSpPr>
        <p:spPr>
          <a:xfrm>
            <a:off x="609600" y="830748"/>
            <a:ext cx="10972800" cy="1143000"/>
          </a:xfrm>
        </p:spPr>
        <p:txBody>
          <a:bodyPr anchor="ctr">
            <a:normAutofit/>
          </a:bodyPr>
          <a:lstStyle/>
          <a:p>
            <a:r>
              <a:rPr lang="en-US" err="1"/>
              <a:t>LibWell</a:t>
            </a:r>
          </a:p>
        </p:txBody>
      </p:sp>
      <p:sp>
        <p:nvSpPr>
          <p:cNvPr id="13" name="Content Placeholder 2">
            <a:extLst>
              <a:ext uri="{FF2B5EF4-FFF2-40B4-BE49-F238E27FC236}">
                <a16:creationId xmlns:a16="http://schemas.microsoft.com/office/drawing/2014/main" id="{ED8CC14C-8B2C-F348-20B7-3781BA0BFCF3}"/>
              </a:ext>
            </a:extLst>
          </p:cNvPr>
          <p:cNvSpPr>
            <a:spLocks noGrp="1"/>
          </p:cNvSpPr>
          <p:nvPr>
            <p:ph sz="half" idx="1"/>
          </p:nvPr>
        </p:nvSpPr>
        <p:spPr>
          <a:xfrm>
            <a:off x="609600" y="1961258"/>
            <a:ext cx="5384800" cy="4489692"/>
          </a:xfrm>
        </p:spPr>
        <p:txBody>
          <a:bodyPr vert="horz" lIns="91440" tIns="45720" rIns="91440" bIns="45720" rtlCol="0" anchor="t">
            <a:noAutofit/>
          </a:bodyPr>
          <a:lstStyle/>
          <a:p>
            <a:r>
              <a:rPr lang="en-US" sz="2200"/>
              <a:t>Coordinate and advance student wellness efforts across the University Libraries</a:t>
            </a:r>
          </a:p>
          <a:p>
            <a:endParaRPr lang="en-US" sz="600"/>
          </a:p>
          <a:p>
            <a:pPr>
              <a:spcBef>
                <a:spcPts val="20"/>
              </a:spcBef>
            </a:pPr>
            <a:r>
              <a:rPr lang="en-US" sz="2200"/>
              <a:t>Plan and support activities, initiatives, and purchases directly addressing both physical and mental wellness </a:t>
            </a:r>
          </a:p>
          <a:p>
            <a:pPr>
              <a:spcBef>
                <a:spcPts val="20"/>
              </a:spcBef>
            </a:pPr>
            <a:endParaRPr lang="en-US" sz="600"/>
          </a:p>
          <a:p>
            <a:pPr>
              <a:spcBef>
                <a:spcPts val="20"/>
              </a:spcBef>
            </a:pPr>
            <a:r>
              <a:rPr lang="en-US" sz="2200"/>
              <a:t>Identify wellness resources and services related to enhancing academic success</a:t>
            </a:r>
          </a:p>
          <a:p>
            <a:pPr>
              <a:spcBef>
                <a:spcPts val="20"/>
              </a:spcBef>
            </a:pPr>
            <a:endParaRPr lang="en-US" sz="600"/>
          </a:p>
          <a:p>
            <a:pPr>
              <a:spcBef>
                <a:spcPts val="20"/>
              </a:spcBef>
            </a:pPr>
            <a:r>
              <a:rPr lang="en-US" sz="2200"/>
              <a:t>Seek out campus partners and experts in student wellness (because we are not)</a:t>
            </a:r>
          </a:p>
        </p:txBody>
      </p:sp>
      <p:pic>
        <p:nvPicPr>
          <p:cNvPr id="4" name="Picture 3" descr="A blue and pink background with white text&#10;&#10;AI-generated content may be incorrect.">
            <a:extLst>
              <a:ext uri="{FF2B5EF4-FFF2-40B4-BE49-F238E27FC236}">
                <a16:creationId xmlns:a16="http://schemas.microsoft.com/office/drawing/2014/main" id="{DE47F68F-BDB2-01B2-38D6-01343411CFF1}"/>
              </a:ext>
            </a:extLst>
          </p:cNvPr>
          <p:cNvPicPr>
            <a:picLocks noChangeAspect="1"/>
          </p:cNvPicPr>
          <p:nvPr/>
        </p:nvPicPr>
        <p:blipFill>
          <a:blip r:embed="rId3"/>
          <a:stretch>
            <a:fillRect/>
          </a:stretch>
        </p:blipFill>
        <p:spPr>
          <a:xfrm>
            <a:off x="6692955" y="1973749"/>
            <a:ext cx="4394089" cy="4152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951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6E23-9642-E3ED-D99F-063EFFB51B5F}"/>
              </a:ext>
            </a:extLst>
          </p:cNvPr>
          <p:cNvSpPr>
            <a:spLocks noGrp="1"/>
          </p:cNvSpPr>
          <p:nvPr>
            <p:ph type="title"/>
          </p:nvPr>
        </p:nvSpPr>
        <p:spPr>
          <a:xfrm>
            <a:off x="609600" y="743305"/>
            <a:ext cx="10972800" cy="1143000"/>
          </a:xfrm>
        </p:spPr>
        <p:txBody>
          <a:bodyPr anchor="ctr">
            <a:normAutofit/>
          </a:bodyPr>
          <a:lstStyle/>
          <a:p>
            <a:r>
              <a:rPr lang="en-US"/>
              <a:t>Distinctive Branding</a:t>
            </a:r>
          </a:p>
        </p:txBody>
      </p:sp>
      <p:sp>
        <p:nvSpPr>
          <p:cNvPr id="17" name="Text Placeholder 2">
            <a:extLst>
              <a:ext uri="{FF2B5EF4-FFF2-40B4-BE49-F238E27FC236}">
                <a16:creationId xmlns:a16="http://schemas.microsoft.com/office/drawing/2014/main" id="{CC6EC551-F98E-7497-909F-F70F60AB326C}"/>
              </a:ext>
            </a:extLst>
          </p:cNvPr>
          <p:cNvSpPr>
            <a:spLocks noGrp="1"/>
          </p:cNvSpPr>
          <p:nvPr>
            <p:ph type="body" idx="1"/>
          </p:nvPr>
        </p:nvSpPr>
        <p:spPr>
          <a:xfrm>
            <a:off x="609600" y="1655353"/>
            <a:ext cx="5386917" cy="639762"/>
          </a:xfrm>
        </p:spPr>
        <p:txBody>
          <a:bodyPr>
            <a:normAutofit/>
          </a:bodyPr>
          <a:lstStyle/>
          <a:p>
            <a:pPr algn="ctr"/>
            <a:r>
              <a:rPr lang="en-US"/>
              <a:t>PR Campaign</a:t>
            </a:r>
          </a:p>
        </p:txBody>
      </p:sp>
      <p:pic>
        <p:nvPicPr>
          <p:cNvPr id="6" name="Content Placeholder 5" descr="A screenshot of a logo&#10;&#10;AI-generated content may be incorrect.">
            <a:extLst>
              <a:ext uri="{FF2B5EF4-FFF2-40B4-BE49-F238E27FC236}">
                <a16:creationId xmlns:a16="http://schemas.microsoft.com/office/drawing/2014/main" id="{E21D34D3-9A0D-46DF-C4B0-684B1D1200A6}"/>
              </a:ext>
            </a:extLst>
          </p:cNvPr>
          <p:cNvPicPr>
            <a:picLocks noGrp="1" noChangeAspect="1"/>
          </p:cNvPicPr>
          <p:nvPr>
            <p:ph sz="half" idx="2"/>
          </p:nvPr>
        </p:nvPicPr>
        <p:blipFill>
          <a:blip r:embed="rId3"/>
          <a:stretch>
            <a:fillRect/>
          </a:stretch>
        </p:blipFill>
        <p:spPr>
          <a:xfrm>
            <a:off x="1813739" y="2519967"/>
            <a:ext cx="2978639" cy="3831048"/>
          </a:xfrm>
          <a:noFill/>
        </p:spPr>
      </p:pic>
      <p:sp>
        <p:nvSpPr>
          <p:cNvPr id="18" name="Text Placeholder 4">
            <a:extLst>
              <a:ext uri="{FF2B5EF4-FFF2-40B4-BE49-F238E27FC236}">
                <a16:creationId xmlns:a16="http://schemas.microsoft.com/office/drawing/2014/main" id="{593CCCCC-E97E-6889-B4CB-7C11FB3B58BE}"/>
              </a:ext>
            </a:extLst>
          </p:cNvPr>
          <p:cNvSpPr>
            <a:spLocks noGrp="1"/>
          </p:cNvSpPr>
          <p:nvPr>
            <p:ph type="body" sz="quarter" idx="3"/>
          </p:nvPr>
        </p:nvSpPr>
        <p:spPr>
          <a:xfrm>
            <a:off x="6193368" y="1655353"/>
            <a:ext cx="5389033" cy="639762"/>
          </a:xfrm>
        </p:spPr>
        <p:txBody>
          <a:bodyPr/>
          <a:lstStyle/>
          <a:p>
            <a:pPr algn="ctr"/>
            <a:r>
              <a:rPr lang="en-US"/>
              <a:t>Benefits</a:t>
            </a:r>
          </a:p>
        </p:txBody>
      </p:sp>
      <p:sp>
        <p:nvSpPr>
          <p:cNvPr id="19" name="Content Placeholder 5">
            <a:extLst>
              <a:ext uri="{FF2B5EF4-FFF2-40B4-BE49-F238E27FC236}">
                <a16:creationId xmlns:a16="http://schemas.microsoft.com/office/drawing/2014/main" id="{3260E0DF-1D1A-516E-783E-70495D849F66}"/>
              </a:ext>
            </a:extLst>
          </p:cNvPr>
          <p:cNvSpPr>
            <a:spLocks noGrp="1"/>
          </p:cNvSpPr>
          <p:nvPr>
            <p:ph sz="quarter" idx="4"/>
          </p:nvPr>
        </p:nvSpPr>
        <p:spPr>
          <a:xfrm>
            <a:off x="6093434" y="2932196"/>
            <a:ext cx="5389033" cy="3193967"/>
          </a:xfrm>
        </p:spPr>
        <p:txBody>
          <a:bodyPr vert="horz" lIns="91440" tIns="45720" rIns="91440" bIns="45720" rtlCol="0" anchor="t">
            <a:normAutofit lnSpcReduction="10000"/>
          </a:bodyPr>
          <a:lstStyle/>
          <a:p>
            <a:r>
              <a:rPr lang="en-US"/>
              <a:t>Easily identifiable to students</a:t>
            </a:r>
          </a:p>
          <a:p>
            <a:endParaRPr lang="en-US" sz="600"/>
          </a:p>
          <a:p>
            <a:r>
              <a:rPr lang="en-US"/>
              <a:t>This is something that has to do with me and my wellness</a:t>
            </a:r>
          </a:p>
          <a:p>
            <a:endParaRPr lang="en-US" sz="600"/>
          </a:p>
          <a:p>
            <a:r>
              <a:rPr lang="en-US"/>
              <a:t>Stays the same when transferring from a different campus</a:t>
            </a:r>
          </a:p>
          <a:p>
            <a:endParaRPr lang="en-US" sz="600"/>
          </a:p>
          <a:p>
            <a:r>
              <a:rPr lang="en-US"/>
              <a:t>Students identify that the Libraries cares about their wellbeing</a:t>
            </a:r>
          </a:p>
        </p:txBody>
      </p:sp>
      <p:sp>
        <p:nvSpPr>
          <p:cNvPr id="5" name="Content Placeholder 2">
            <a:extLst>
              <a:ext uri="{FF2B5EF4-FFF2-40B4-BE49-F238E27FC236}">
                <a16:creationId xmlns:a16="http://schemas.microsoft.com/office/drawing/2014/main" id="{23F9D4D0-CB67-F8A9-A36E-82AF939D14F0}"/>
              </a:ext>
            </a:extLst>
          </p:cNvPr>
          <p:cNvSpPr>
            <a:spLocks noGrp="1"/>
          </p:cNvSpPr>
          <p:nvPr/>
        </p:nvSpPr>
        <p:spPr>
          <a:xfrm>
            <a:off x="609600" y="1973749"/>
            <a:ext cx="5384800" cy="415241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a:p>
          <a:p>
            <a:endParaRPr lang="en-US"/>
          </a:p>
          <a:p>
            <a:endParaRPr lang="en-US"/>
          </a:p>
        </p:txBody>
      </p:sp>
    </p:spTree>
    <p:extLst>
      <p:ext uri="{BB962C8B-B14F-4D97-AF65-F5344CB8AC3E}">
        <p14:creationId xmlns:p14="http://schemas.microsoft.com/office/powerpoint/2010/main" val="214265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EA4C-4A8B-F3C1-D03C-8553F07A006E}"/>
              </a:ext>
            </a:extLst>
          </p:cNvPr>
          <p:cNvSpPr>
            <a:spLocks noGrp="1"/>
          </p:cNvSpPr>
          <p:nvPr>
            <p:ph type="title"/>
          </p:nvPr>
        </p:nvSpPr>
        <p:spPr/>
        <p:txBody>
          <a:bodyPr/>
          <a:lstStyle/>
          <a:p>
            <a:r>
              <a:rPr lang="en-US"/>
              <a:t>Semester Themes</a:t>
            </a:r>
          </a:p>
        </p:txBody>
      </p:sp>
      <p:sp>
        <p:nvSpPr>
          <p:cNvPr id="3" name="Content Placeholder 2">
            <a:extLst>
              <a:ext uri="{FF2B5EF4-FFF2-40B4-BE49-F238E27FC236}">
                <a16:creationId xmlns:a16="http://schemas.microsoft.com/office/drawing/2014/main" id="{63DD34B4-8907-34CD-FAF9-38B9F3981F2F}"/>
              </a:ext>
            </a:extLst>
          </p:cNvPr>
          <p:cNvSpPr>
            <a:spLocks noGrp="1"/>
          </p:cNvSpPr>
          <p:nvPr>
            <p:ph sz="half" idx="1"/>
          </p:nvPr>
        </p:nvSpPr>
        <p:spPr/>
        <p:txBody>
          <a:bodyPr vert="horz" lIns="91440" tIns="45720" rIns="91440" bIns="45720" rtlCol="0" anchor="t">
            <a:normAutofit lnSpcReduction="10000"/>
          </a:bodyPr>
          <a:lstStyle/>
          <a:p>
            <a:r>
              <a:rPr lang="en-US"/>
              <a:t>Opt-in and tailor to the campus</a:t>
            </a:r>
          </a:p>
          <a:p>
            <a:endParaRPr lang="en-US" sz="600"/>
          </a:p>
          <a:p>
            <a:r>
              <a:rPr lang="en-US"/>
              <a:t>Take a Break Tuesday activities and Whiteboard Wednesday prompts (thank you VCU!!!!)</a:t>
            </a:r>
          </a:p>
          <a:p>
            <a:endParaRPr lang="en-US" sz="600"/>
          </a:p>
          <a:p>
            <a:r>
              <a:rPr lang="en-US"/>
              <a:t>Coordinated purchases to support TBT activities</a:t>
            </a:r>
          </a:p>
          <a:p>
            <a:endParaRPr lang="en-US" sz="600"/>
          </a:p>
          <a:p>
            <a:r>
              <a:rPr lang="en-US"/>
              <a:t>Two online programs for any location (including World Campus)</a:t>
            </a:r>
          </a:p>
          <a:p>
            <a:endParaRPr lang="en-US"/>
          </a:p>
          <a:p>
            <a:endParaRPr lang="en-US"/>
          </a:p>
        </p:txBody>
      </p:sp>
      <p:pic>
        <p:nvPicPr>
          <p:cNvPr id="5" name="Content Placeholder 4" descr="A book cover with text in a circle&#10;&#10;AI-generated content may be incorrect.">
            <a:extLst>
              <a:ext uri="{FF2B5EF4-FFF2-40B4-BE49-F238E27FC236}">
                <a16:creationId xmlns:a16="http://schemas.microsoft.com/office/drawing/2014/main" id="{3A70D9EB-FC5B-232D-32DF-5C7040A637D4}"/>
              </a:ext>
            </a:extLst>
          </p:cNvPr>
          <p:cNvPicPr>
            <a:picLocks noGrp="1" noChangeAspect="1"/>
          </p:cNvPicPr>
          <p:nvPr>
            <p:ph sz="half" idx="2"/>
          </p:nvPr>
        </p:nvPicPr>
        <p:blipFill>
          <a:blip r:embed="rId3"/>
          <a:stretch>
            <a:fillRect/>
          </a:stretch>
        </p:blipFill>
        <p:spPr>
          <a:xfrm>
            <a:off x="6197600" y="2023093"/>
            <a:ext cx="5384800" cy="4053726"/>
          </a:xfrm>
        </p:spPr>
      </p:pic>
    </p:spTree>
    <p:extLst>
      <p:ext uri="{BB962C8B-B14F-4D97-AF65-F5344CB8AC3E}">
        <p14:creationId xmlns:p14="http://schemas.microsoft.com/office/powerpoint/2010/main" val="310058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d with a logo and a qr code&#10;&#10;AI-generated content may be incorrect.">
            <a:extLst>
              <a:ext uri="{FF2B5EF4-FFF2-40B4-BE49-F238E27FC236}">
                <a16:creationId xmlns:a16="http://schemas.microsoft.com/office/drawing/2014/main" id="{A2EF6299-D11D-2C37-A884-B929D2E8EA51}"/>
              </a:ext>
            </a:extLst>
          </p:cNvPr>
          <p:cNvPicPr>
            <a:picLocks noChangeAspect="1"/>
          </p:cNvPicPr>
          <p:nvPr/>
        </p:nvPicPr>
        <p:blipFill>
          <a:blip r:embed="rId3"/>
          <a:stretch>
            <a:fillRect/>
          </a:stretch>
        </p:blipFill>
        <p:spPr>
          <a:xfrm>
            <a:off x="5198" y="0"/>
            <a:ext cx="12181604" cy="6858000"/>
          </a:xfrm>
          <a:prstGeom prst="rect">
            <a:avLst/>
          </a:prstGeom>
        </p:spPr>
      </p:pic>
    </p:spTree>
    <p:extLst>
      <p:ext uri="{BB962C8B-B14F-4D97-AF65-F5344CB8AC3E}">
        <p14:creationId xmlns:p14="http://schemas.microsoft.com/office/powerpoint/2010/main" val="248064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d with a logo and a qr code&#10;&#10;AI-generated content may be incorrect.">
            <a:extLst>
              <a:ext uri="{FF2B5EF4-FFF2-40B4-BE49-F238E27FC236}">
                <a16:creationId xmlns:a16="http://schemas.microsoft.com/office/drawing/2014/main" id="{4313D743-43D7-2B93-70B0-EC096DFA19F0}"/>
              </a:ext>
            </a:extLst>
          </p:cNvPr>
          <p:cNvPicPr>
            <a:picLocks noChangeAspect="1"/>
          </p:cNvPicPr>
          <p:nvPr/>
        </p:nvPicPr>
        <p:blipFill>
          <a:blip r:embed="rId3"/>
          <a:stretch>
            <a:fillRect/>
          </a:stretch>
        </p:blipFill>
        <p:spPr>
          <a:xfrm>
            <a:off x="0" y="19531"/>
            <a:ext cx="12192000" cy="6818938"/>
          </a:xfrm>
          <a:prstGeom prst="rect">
            <a:avLst/>
          </a:prstGeom>
        </p:spPr>
      </p:pic>
    </p:spTree>
    <p:extLst>
      <p:ext uri="{BB962C8B-B14F-4D97-AF65-F5344CB8AC3E}">
        <p14:creationId xmlns:p14="http://schemas.microsoft.com/office/powerpoint/2010/main" val="133782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helf with books on it&#10;&#10;AI-generated content may be incorrect.">
            <a:extLst>
              <a:ext uri="{FF2B5EF4-FFF2-40B4-BE49-F238E27FC236}">
                <a16:creationId xmlns:a16="http://schemas.microsoft.com/office/drawing/2014/main" id="{7F44EFBF-B2B4-A093-927E-4402F93A48D3}"/>
              </a:ext>
            </a:extLst>
          </p:cNvPr>
          <p:cNvPicPr>
            <a:picLocks noChangeAspect="1"/>
          </p:cNvPicPr>
          <p:nvPr/>
        </p:nvPicPr>
        <p:blipFill>
          <a:blip r:embed="rId3"/>
          <a:stretch>
            <a:fillRect/>
          </a:stretch>
        </p:blipFill>
        <p:spPr>
          <a:xfrm>
            <a:off x="3671" y="3515"/>
            <a:ext cx="12184659" cy="6850971"/>
          </a:xfrm>
          <a:prstGeom prst="rect">
            <a:avLst/>
          </a:prstGeom>
        </p:spPr>
      </p:pic>
    </p:spTree>
    <p:extLst>
      <p:ext uri="{BB962C8B-B14F-4D97-AF65-F5344CB8AC3E}">
        <p14:creationId xmlns:p14="http://schemas.microsoft.com/office/powerpoint/2010/main" val="2917812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5" id="{394D60B2-EF5B-3846-B801-DA5BCFEEA5A7}" vid="{E5BBF79E-E971-6649-9866-7CA765ADE9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278BF5A027FB40965400CD195BD365" ma:contentTypeVersion="18" ma:contentTypeDescription="Create a new document." ma:contentTypeScope="" ma:versionID="16c55464b914be2dc58dcdbbdf588c65">
  <xsd:schema xmlns:xsd="http://www.w3.org/2001/XMLSchema" xmlns:xs="http://www.w3.org/2001/XMLSchema" xmlns:p="http://schemas.microsoft.com/office/2006/metadata/properties" xmlns:ns2="84335364-cfed-4b29-bf1e-d586354c3ed1" xmlns:ns3="21a08b8c-ec0a-4f39-9176-9fd68cfc697b" targetNamespace="http://schemas.microsoft.com/office/2006/metadata/properties" ma:root="true" ma:fieldsID="ca3f3b8497f270be2f03ae5e857b455a" ns2:_="" ns3:_="">
    <xsd:import namespace="84335364-cfed-4b29-bf1e-d586354c3ed1"/>
    <xsd:import namespace="21a08b8c-ec0a-4f39-9176-9fd68cfc6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35364-cfed-4b29-bf1e-d586354c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a08b8c-ec0a-4f39-9176-9fd68cfc69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1a1059d-19f7-4a54-81eb-348e014fc98b}" ma:internalName="TaxCatchAll" ma:showField="CatchAllData" ma:web="21a08b8c-ec0a-4f39-9176-9fd68cfc6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335364-cfed-4b29-bf1e-d586354c3ed1">
      <Terms xmlns="http://schemas.microsoft.com/office/infopath/2007/PartnerControls"/>
    </lcf76f155ced4ddcb4097134ff3c332f>
    <TaxCatchAll xmlns="21a08b8c-ec0a-4f39-9176-9fd68cfc697b" xsi:nil="true"/>
  </documentManagement>
</p:properties>
</file>

<file path=customXml/itemProps1.xml><?xml version="1.0" encoding="utf-8"?>
<ds:datastoreItem xmlns:ds="http://schemas.openxmlformats.org/officeDocument/2006/customXml" ds:itemID="{99245FDB-0C1B-4B59-9986-7B5DAE2DA71D}">
  <ds:schemaRefs>
    <ds:schemaRef ds:uri="http://schemas.microsoft.com/sharepoint/v3/contenttype/forms"/>
  </ds:schemaRefs>
</ds:datastoreItem>
</file>

<file path=customXml/itemProps2.xml><?xml version="1.0" encoding="utf-8"?>
<ds:datastoreItem xmlns:ds="http://schemas.openxmlformats.org/officeDocument/2006/customXml" ds:itemID="{791894AB-1836-4125-946B-CE25622E2058}">
  <ds:schemaRefs>
    <ds:schemaRef ds:uri="21a08b8c-ec0a-4f39-9176-9fd68cfc697b"/>
    <ds:schemaRef ds:uri="84335364-cfed-4b29-bf1e-d586354c3e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DBD6BD-6F8A-445B-951B-E93B20CFA359}">
  <ds:schemaRefs>
    <ds:schemaRef ds:uri="21a08b8c-ec0a-4f39-9176-9fd68cfc697b"/>
    <ds:schemaRef ds:uri="84335364-cfed-4b29-bf1e-d586354c3e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From the Ground Up presentation</Template>
  <Application>Microsoft Office PowerPoint</Application>
  <PresentationFormat>Widescreen</PresentationFormat>
  <Slides>15</Slides>
  <Notes>13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From the Ground Up:  Building a Library Wellness Program</vt:lpstr>
      <vt:lpstr>Penn State Libraries landscape</vt:lpstr>
      <vt:lpstr>Beginnings</vt:lpstr>
      <vt:lpstr>LibWell</vt:lpstr>
      <vt:lpstr>Distinctive Branding</vt:lpstr>
      <vt:lpstr>Semester Themes</vt:lpstr>
      <vt:lpstr>PowerPoint Presentation</vt:lpstr>
      <vt:lpstr>PowerPoint Presentation</vt:lpstr>
      <vt:lpstr>PowerPoint Presentation</vt:lpstr>
      <vt:lpstr>Website</vt:lpstr>
      <vt:lpstr>Support for Wellness Initiatives </vt:lpstr>
      <vt:lpstr>Assessment- Fall 2024</vt:lpstr>
      <vt:lpstr>Assessment- Spring 2025</vt:lpstr>
      <vt:lpstr>Future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Gilpin, Megan</dc:creator>
  <cp:revision>2</cp:revision>
  <dcterms:created xsi:type="dcterms:W3CDTF">2025-03-26T16:48:01Z</dcterms:created>
  <dcterms:modified xsi:type="dcterms:W3CDTF">2025-04-22T18:17:43Z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0x0101009D278BF5A027FB40965400CD195BD365</vt:lpwstr>
  </property>
  <property fmtid="{D5CDD505-2E9C-101B-9397-08002B2CF9AE}" pid="3" name="MediaServiceImageTags">
    <vt:lpwstr/>
  </property>
</Properties>
</file>