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32" r:id="rId2"/>
    <p:sldMasterId id="2147483756" r:id="rId3"/>
  </p:sldMasterIdLst>
  <p:notesMasterIdLst>
    <p:notesMasterId r:id="rId25"/>
  </p:notesMasterIdLst>
  <p:sldIdLst>
    <p:sldId id="442" r:id="rId4"/>
    <p:sldId id="443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4684"/>
  </p:normalViewPr>
  <p:slideViewPr>
    <p:cSldViewPr>
      <p:cViewPr varScale="1">
        <p:scale>
          <a:sx n="109" d="100"/>
          <a:sy n="109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1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comprehensive address file containing a point for every addressable site within King County. It is derived from the E 9-1-1 address layer which was created with the intention of assisting emergency responders locate 9-1-1 wireless callers more efficiently. Address points with the site type: ED (Dry Hydrant), EH (Hydrant), ET(Public Telephone) are not included. The layer is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overlayed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Washington County polygon layer and the King County parcel layer. The layer is joined with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KCZipcode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 to bring in the USPS Zip+4 data fields. The layer is joined with King County Assessor tables to identify primary addresses for each parcel.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D89D9-AB52-4193-919F-9761E2DE2F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5F04-F5EB-4E29-A8FD-0486B0E49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BF96-73EA-4A17-8496-669A1E83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advClick="0" advTm="15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115550"/>
      </p:ext>
    </p:extLst>
  </p:cSld>
  <p:clrMapOvr>
    <a:masterClrMapping/>
  </p:clrMapOvr>
  <p:transition advClick="0" advTm="15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51240"/>
      </p:ext>
    </p:extLst>
  </p:cSld>
  <p:clrMapOvr>
    <a:masterClrMapping/>
  </p:clrMapOvr>
  <p:transition advClick="0" advTm="15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361520"/>
      </p:ext>
    </p:extLst>
  </p:cSld>
  <p:clrMapOvr>
    <a:masterClrMapping/>
  </p:clrMapOvr>
  <p:transition advClick="0" advTm="15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74108"/>
      </p:ext>
    </p:extLst>
  </p:cSld>
  <p:clrMapOvr>
    <a:masterClrMapping/>
  </p:clrMapOvr>
  <p:transition advClick="0" advTm="15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440843"/>
      </p:ext>
    </p:extLst>
  </p:cSld>
  <p:clrMapOvr>
    <a:masterClrMapping/>
  </p:clrMapOvr>
  <p:transition advClick="0" advTm="15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986828"/>
      </p:ext>
    </p:extLst>
  </p:cSld>
  <p:clrMapOvr>
    <a:masterClrMapping/>
  </p:clrMapOvr>
  <p:transition advClick="0" advTm="15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457844"/>
      </p:ext>
    </p:extLst>
  </p:cSld>
  <p:clrMapOvr>
    <a:masterClrMapping/>
  </p:clrMapOvr>
  <p:transition advClick="0" advTm="15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978595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C2495-44D0-4CF2-B0ED-4A85EBD22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advClick="0" advTm="15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263332"/>
      </p:ext>
    </p:extLst>
  </p:cSld>
  <p:clrMapOvr>
    <a:masterClrMapping/>
  </p:clrMapOvr>
  <p:transition advClick="0" advTm="15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90830"/>
      </p:ext>
    </p:extLst>
  </p:cSld>
  <p:clrMapOvr>
    <a:masterClrMapping/>
  </p:clrMapOvr>
  <p:transition advClick="0" advTm="15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52343"/>
      </p:ext>
    </p:extLst>
  </p:cSld>
  <p:clrMapOvr>
    <a:masterClrMapping/>
  </p:clrMapOvr>
  <p:transition advClick="0" advTm="15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881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532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287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728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135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84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CB8A-08C2-4344-A548-846E9A80B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advClick="0" advTm="1500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97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989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649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934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463A3-ED02-4A26-A54E-FD0C2F77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743F8-B92F-43F2-AE1E-5271661BC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F5CC2-90EB-4E26-8474-984FBC3CB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7EA42-2D44-45DE-8C1C-21E23ECF2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349-8812-4780-A671-5A35B8477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84A46-A017-4E28-8903-0C192E312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91579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119017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Determining Park </a:t>
            </a:r>
            <a:br>
              <a:rPr lang="en-US" dirty="0"/>
            </a:br>
            <a:r>
              <a:rPr lang="en-US" dirty="0"/>
              <a:t>Level of Service in the </a:t>
            </a:r>
            <a:br>
              <a:rPr lang="en-US" dirty="0"/>
            </a:br>
            <a:r>
              <a:rPr lang="en-US" dirty="0"/>
              <a:t>City of Lake Forest Park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Collene </a:t>
            </a:r>
            <a:r>
              <a:rPr lang="en-US" dirty="0" err="1"/>
              <a:t>Gaolach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80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95102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1447801"/>
            <a:ext cx="3810000" cy="45219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Percentage of LFP Address Locations within Park Service Area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5" y="1371600"/>
            <a:ext cx="367243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8932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Problem: We don’t fly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8" name="Picture 2" descr="C:\Users\Collene\4GeoGIS\LFP\L_talk\Photos\Dnloaded\George_Jet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43" y="1290145"/>
            <a:ext cx="55245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llene\4GeoGIS\LFP\L_talk\Photos\Dnloaded\wings-clipart-person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3328076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ollene\4GeoGIS\LFP\L_talk\Photos\Dnloaded\TNG-Transpor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871" y="4513755"/>
            <a:ext cx="2869322" cy="16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8118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3" descr="C:\Users\Collene\4GeoGIS\LFP\L_talk\Images\Maps\P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ollene\4GeoGIS\LFP\L_talk\Images\P1020131_E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30" y="-609601"/>
            <a:ext cx="4962870" cy="37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ollene\4GeoGIS\LFP\L_talk\Images\P1020133_E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2811462" cy="21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llene\4GeoGIS\LFP\L_talk\Images\P1020140_E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48" y="3973440"/>
            <a:ext cx="2711803" cy="20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92085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47" name="Picture 3" descr="C:\Users\Collene\4GeoGIS\LFP\L_talk\Images\Maps\Pa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ollene\4GeoGIS\LFP\L_talk\Images\P1020131_E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30" y="-609601"/>
            <a:ext cx="4962870" cy="37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Collene\4GeoGIS\LFP\L_talk\Images\P1020133_E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2811462" cy="21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ollene\4GeoGIS\LFP\L_talk\Images\P1020140_E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48" y="3973440"/>
            <a:ext cx="2711803" cy="20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9421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218" name="Picture 2" descr="C:\Users\Collene\4GeoGIS\LFP\L_talk\Images\Maps\comp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3586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218" name="Picture 2" descr="C:\Users\Collene\4GeoGIS\LFP\L_talk\Images\Maps\comp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1146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447801"/>
            <a:ext cx="3810000" cy="45219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Percentage of LFP Address Locations within Park Service Area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73" y="1371600"/>
            <a:ext cx="367565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8960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2" name="Picture 2" descr="C:\Users\Collene\4GeoGIS\LFP\L_talk\Images\Maps\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153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2" name="Picture 2" descr="C:\Users\Collene\4GeoGIS\LFP\L_talk\Images\Maps\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182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67000" y="1447801"/>
            <a:ext cx="3810000" cy="452199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Percentage of LFP Address Locations within Park Service Area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4" y="1371600"/>
            <a:ext cx="367243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9451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rot="20814107">
            <a:off x="424095" y="3018978"/>
            <a:ext cx="2709648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Fun Fact: the word “prost” translates as “Cheers”!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1" name="Picture 3" descr="C:\Users\Collene\4GeoGIS\LFP\L_talk\PROST_cover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8079"/>
            <a:ext cx="3815376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llene\4GeoGIS\LFP\L_talk\Photos\Dnloaded\prost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575">
            <a:off x="2914414" y="3839692"/>
            <a:ext cx="18097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llene\4GeoGIS\LFP\L_talk\Images\Dnloaded\King_County_Washington_Incorporated_and_Unincorporated_areas_Lake_Forest_Park_Highlighted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4" y="0"/>
            <a:ext cx="4876800" cy="27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07671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GIS Takeaway:</a:t>
            </a:r>
            <a:br>
              <a:rPr lang="en-US" dirty="0"/>
            </a:br>
            <a:r>
              <a:rPr lang="en-US" dirty="0"/>
              <a:t>Know Your Subject!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81368"/>
            <a:ext cx="4792287" cy="15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2" name="Picture 4" descr="C:\Users\Collene\4GeoGIS\LFP\L_talk\Images\P1020131_E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79" y="2279390"/>
            <a:ext cx="4901021" cy="36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llene\4GeoGIS\LFP\L_talk\Images\Maps\Parce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2590800" cy="235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057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Time’s Up!</a:t>
            </a:r>
          </a:p>
        </p:txBody>
      </p:sp>
      <p:sp>
        <p:nvSpPr>
          <p:cNvPr id="25604" name="Rectangle 1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About your speaker:</a:t>
            </a:r>
          </a:p>
          <a:p>
            <a:pPr lvl="1" eaLnBrk="1" hangingPunct="1"/>
            <a:r>
              <a:rPr lang="en-US" sz="2400" b="1" dirty="0"/>
              <a:t>Name: Collene </a:t>
            </a:r>
            <a:r>
              <a:rPr lang="en-US" sz="2400" b="1" dirty="0" err="1"/>
              <a:t>Gaolach</a:t>
            </a:r>
            <a:endParaRPr lang="en-US" sz="2400" b="1" dirty="0"/>
          </a:p>
          <a:p>
            <a:pPr lvl="1" eaLnBrk="1" hangingPunct="1"/>
            <a:r>
              <a:rPr lang="en-US" sz="2400" b="1" dirty="0"/>
              <a:t>Email: rasmuscj@uw.edu</a:t>
            </a:r>
          </a:p>
          <a:p>
            <a:pPr lvl="1" eaLnBrk="1" hangingPunct="1"/>
            <a:r>
              <a:rPr lang="en-US" sz="2400" b="1" dirty="0"/>
              <a:t>Social Media: www.linkedin.com/in/collenegaolach</a:t>
            </a:r>
          </a:p>
          <a:p>
            <a:pPr lvl="1" eaLnBrk="1" hangingPunct="1"/>
            <a:r>
              <a:rPr lang="en-US" sz="2400" b="1" dirty="0"/>
              <a:t>Quick bio: Collene has been doing GIS since the dawn of time. She’s worked in governmental, non-profit, and environmental consulting organizations. She keeps thinking one day she’ll have this GIS thing figured out. But that day never comes, thank goodness.</a:t>
            </a:r>
            <a:r>
              <a:rPr lang="en-US" sz="2400" dirty="0"/>
              <a:t> </a:t>
            </a:r>
          </a:p>
        </p:txBody>
      </p:sp>
      <p:pic>
        <p:nvPicPr>
          <p:cNvPr id="25603" name="Picture 12" descr="stopwatch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9506">
            <a:off x="5791199" y="-1455685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991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Level of Service (LOS)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measurement of how well parks and recreational needs of the community are being met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r>
              <a:rPr lang="en-US" b="1" dirty="0">
                <a:solidFill>
                  <a:srgbClr val="FFCC06"/>
                </a:solidFill>
              </a:rPr>
              <a:t>1/2 mile (YELLOW)</a:t>
            </a:r>
          </a:p>
          <a:p>
            <a:r>
              <a:rPr lang="en-US" b="1" dirty="0">
                <a:solidFill>
                  <a:srgbClr val="6600CC"/>
                </a:solidFill>
              </a:rPr>
              <a:t>1/4 mile (PURPLE)</a:t>
            </a:r>
          </a:p>
          <a:p>
            <a:pPr eaLnBrk="1" hangingPunct="1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C:\Users\Collene\4GeoGIS\LFP\L_talk\Photos\Dnloaded\rco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57012"/>
            <a:ext cx="333375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llene\4GeoGIS\LFP\L_talk\Images\P1020142_E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7" y="2590800"/>
            <a:ext cx="4403723" cy="33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72999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0" name="Picture 2" descr="C:\Users\Collene\4GeoGIS\LFP\L_talk\Images\Maps\Par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-Right Arrow 3"/>
          <p:cNvSpPr/>
          <p:nvPr/>
        </p:nvSpPr>
        <p:spPr>
          <a:xfrm>
            <a:off x="2438400" y="64292"/>
            <a:ext cx="403860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About 1.75 miles W to E</a:t>
            </a:r>
          </a:p>
        </p:txBody>
      </p:sp>
      <p:sp>
        <p:nvSpPr>
          <p:cNvPr id="10" name="Left-Right Arrow 9"/>
          <p:cNvSpPr/>
          <p:nvPr/>
        </p:nvSpPr>
        <p:spPr>
          <a:xfrm rot="16200000">
            <a:off x="1495425" y="2988467"/>
            <a:ext cx="5410200" cy="609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About 3 miles N to S</a:t>
            </a:r>
          </a:p>
        </p:txBody>
      </p:sp>
    </p:spTree>
    <p:extLst>
      <p:ext uri="{BB962C8B-B14F-4D97-AF65-F5344CB8AC3E}">
        <p14:creationId xmlns:p14="http://schemas.microsoft.com/office/powerpoint/2010/main" val="16017174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2590800" cy="4572000"/>
          </a:xfrm>
        </p:spPr>
        <p:txBody>
          <a:bodyPr/>
          <a:lstStyle/>
          <a:p>
            <a:pPr eaLnBrk="1" hangingPunct="1"/>
            <a:r>
              <a:rPr lang="en-US" sz="2800" dirty="0"/>
              <a:t>PROST used % of city area to quantify park LOS</a:t>
            </a:r>
          </a:p>
          <a:p>
            <a:pPr eaLnBrk="1" hangingPunct="1"/>
            <a:r>
              <a:rPr lang="en-US" sz="2800" dirty="0"/>
              <a:t>67% ½ mile</a:t>
            </a:r>
          </a:p>
          <a:p>
            <a:pPr eaLnBrk="1" hangingPunct="1"/>
            <a:r>
              <a:rPr lang="en-US" sz="2800" dirty="0"/>
              <a:t>34% ¼ mile</a:t>
            </a:r>
          </a:p>
          <a:p>
            <a:pPr marL="0" indent="0" eaLnBrk="1" hangingPunct="1">
              <a:buNone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Picture 3" descr="C:\Users\Collene\4GeoGIS\LFP\L_talk\Images\Maps\Parc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6143676" cy="55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166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2590800" cy="4572000"/>
          </a:xfrm>
        </p:spPr>
        <p:txBody>
          <a:bodyPr/>
          <a:lstStyle/>
          <a:p>
            <a:pPr eaLnBrk="1" hangingPunct="1"/>
            <a:r>
              <a:rPr lang="en-US" sz="2800" dirty="0"/>
              <a:t>PROST used % of city area to quantify park LOS</a:t>
            </a:r>
          </a:p>
          <a:p>
            <a:pPr eaLnBrk="1" hangingPunct="1"/>
            <a:r>
              <a:rPr lang="en-US" sz="2800" dirty="0"/>
              <a:t>67% ½ mile</a:t>
            </a:r>
          </a:p>
          <a:p>
            <a:pPr eaLnBrk="1" hangingPunct="1"/>
            <a:r>
              <a:rPr lang="en-US" sz="2800" dirty="0"/>
              <a:t>34% ¼ mile</a:t>
            </a:r>
          </a:p>
          <a:p>
            <a:pPr marL="0" indent="0" eaLnBrk="1" hangingPunct="1">
              <a:buNone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3" name="Picture 3" descr="C:\Users\Collene\4GeoGIS\LFP\L_talk\Images\Maps\Parc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6143676" cy="55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529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King County GIS </a:t>
            </a:r>
            <a:br>
              <a:rPr lang="en-US" dirty="0"/>
            </a:br>
            <a:r>
              <a:rPr lang="en-US" dirty="0"/>
              <a:t>Address Point Data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4" name="Picture 2" descr="C:\Users\Collene\4GeoGIS\LFP\L_talk\Photos\Dnloaded\add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7" y="1512092"/>
            <a:ext cx="5959686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803518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4" name="Picture 2" descr="C:\Users\Collene\4GeoGIS\LFP\L_talk\Images\Maps\Geodes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745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0047FF">
                  <a:alpha val="1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4" name="Picture 2" descr="C:\Users\Collene\4GeoGIS\LFP\L_talk\Images\Maps\Geodes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5029200" cy="65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578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46 L 0.97083 0.00116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</TotalTime>
  <Words>334</Words>
  <Application>Microsoft Macintosh PowerPoint</Application>
  <PresentationFormat>On-screen Show (4:3)</PresentationFormat>
  <Paragraphs>35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Encode Sans Normal</vt:lpstr>
      <vt:lpstr>1_Default Design</vt:lpstr>
      <vt:lpstr>2_Default Design</vt:lpstr>
      <vt:lpstr>Office Theme</vt:lpstr>
      <vt:lpstr>Determining Park  Level of Service in the  City of Lake Forest Park</vt:lpstr>
      <vt:lpstr>PROST</vt:lpstr>
      <vt:lpstr>Level of Service (LOS)</vt:lpstr>
      <vt:lpstr>PowerPoint Presentation</vt:lpstr>
      <vt:lpstr>PowerPoint Presentation</vt:lpstr>
      <vt:lpstr>PowerPoint Presentation</vt:lpstr>
      <vt:lpstr>King County GIS  Address Point Data</vt:lpstr>
      <vt:lpstr>PowerPoint Presentation</vt:lpstr>
      <vt:lpstr>PowerPoint Presentation</vt:lpstr>
      <vt:lpstr>Percentage of LFP Address Locations within Park Service Area</vt:lpstr>
      <vt:lpstr>Problem: We don’t fly</vt:lpstr>
      <vt:lpstr>PowerPoint Presentation</vt:lpstr>
      <vt:lpstr>PowerPoint Presentation</vt:lpstr>
      <vt:lpstr>PowerPoint Presentation</vt:lpstr>
      <vt:lpstr>PowerPoint Presentation</vt:lpstr>
      <vt:lpstr>Percentage of LFP Address Locations within Park Service Area</vt:lpstr>
      <vt:lpstr>PowerPoint Presentation</vt:lpstr>
      <vt:lpstr>PowerPoint Presentation</vt:lpstr>
      <vt:lpstr>Percentage of LFP Address Locations within Park Service Area</vt:lpstr>
      <vt:lpstr>GIS Takeaway: Know Your Subject!</vt:lpstr>
      <vt:lpstr>Time’s Up!</vt:lpstr>
    </vt:vector>
  </TitlesOfParts>
  <Company>RR Donnelley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Elizabeth H. Bedford</cp:lastModifiedBy>
  <cp:revision>102</cp:revision>
  <dcterms:created xsi:type="dcterms:W3CDTF">2010-02-23T00:58:46Z</dcterms:created>
  <dcterms:modified xsi:type="dcterms:W3CDTF">2019-05-21T23:05:42Z</dcterms:modified>
</cp:coreProperties>
</file>