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7521" autoAdjust="0"/>
  </p:normalViewPr>
  <p:slideViewPr>
    <p:cSldViewPr>
      <p:cViewPr varScale="1">
        <p:scale>
          <a:sx n="85" d="100"/>
          <a:sy n="85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85A89-1F75-294F-BD7E-8FED2DABF70D}" type="doc">
      <dgm:prSet loTypeId="urn:microsoft.com/office/officeart/2005/8/layout/hierarchy1" loCatId="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2526FE4-0AB6-9F46-8A92-0DB6E14E0D17}">
      <dgm:prSet phldrT="[Text]"/>
      <dgm:spPr/>
      <dgm:t>
        <a:bodyPr/>
        <a:lstStyle/>
        <a:p>
          <a:r>
            <a:rPr lang="en-US" dirty="0" smtClean="0"/>
            <a:t>Survey</a:t>
          </a:r>
          <a:endParaRPr lang="en-US" dirty="0"/>
        </a:p>
      </dgm:t>
    </dgm:pt>
    <dgm:pt modelId="{47EE6D55-AD10-4C4C-8362-07519E1897C9}" type="parTrans" cxnId="{C4CE3FD6-F8E8-F241-83A6-A29B15CC3862}">
      <dgm:prSet/>
      <dgm:spPr/>
      <dgm:t>
        <a:bodyPr/>
        <a:lstStyle/>
        <a:p>
          <a:endParaRPr lang="en-US"/>
        </a:p>
      </dgm:t>
    </dgm:pt>
    <dgm:pt modelId="{996E1431-F184-194F-A6E0-E348C10E3E96}" type="sibTrans" cxnId="{C4CE3FD6-F8E8-F241-83A6-A29B15CC3862}">
      <dgm:prSet/>
      <dgm:spPr/>
      <dgm:t>
        <a:bodyPr/>
        <a:lstStyle/>
        <a:p>
          <a:endParaRPr lang="en-US"/>
        </a:p>
      </dgm:t>
    </dgm:pt>
    <dgm:pt modelId="{2A91065D-5592-2848-8297-42744545BB2A}">
      <dgm:prSet phldrT="[Text]"/>
      <dgm:spPr/>
      <dgm:t>
        <a:bodyPr/>
        <a:lstStyle/>
        <a:p>
          <a:r>
            <a:rPr lang="en-US" dirty="0" smtClean="0"/>
            <a:t>Area</a:t>
          </a:r>
          <a:endParaRPr lang="en-US" dirty="0"/>
        </a:p>
      </dgm:t>
    </dgm:pt>
    <dgm:pt modelId="{7A585E40-D91C-4841-8F61-CF05E536CD78}" type="parTrans" cxnId="{02428C65-FC2F-5448-9370-2E5AAC98D9DD}">
      <dgm:prSet/>
      <dgm:spPr/>
      <dgm:t>
        <a:bodyPr/>
        <a:lstStyle/>
        <a:p>
          <a:endParaRPr lang="en-US"/>
        </a:p>
      </dgm:t>
    </dgm:pt>
    <dgm:pt modelId="{58653DA9-32AA-344F-B9CF-858359C3F395}" type="sibTrans" cxnId="{02428C65-FC2F-5448-9370-2E5AAC98D9DD}">
      <dgm:prSet/>
      <dgm:spPr/>
      <dgm:t>
        <a:bodyPr/>
        <a:lstStyle/>
        <a:p>
          <a:endParaRPr lang="en-US"/>
        </a:p>
      </dgm:t>
    </dgm:pt>
    <dgm:pt modelId="{5676D3CE-775A-F043-9739-AA755958FF71}">
      <dgm:prSet phldrT="[Text]"/>
      <dgm:spPr/>
      <dgm:t>
        <a:bodyPr/>
        <a:lstStyle/>
        <a:p>
          <a:r>
            <a:rPr lang="en-US" dirty="0" smtClean="0"/>
            <a:t>Coverage</a:t>
          </a:r>
          <a:endParaRPr lang="en-US" dirty="0"/>
        </a:p>
      </dgm:t>
    </dgm:pt>
    <dgm:pt modelId="{8F962A55-776C-074A-B40F-7DB5B279C8C1}" type="parTrans" cxnId="{61858E9B-4BAF-FF41-B113-01790E8F22ED}">
      <dgm:prSet/>
      <dgm:spPr/>
      <dgm:t>
        <a:bodyPr/>
        <a:lstStyle/>
        <a:p>
          <a:endParaRPr lang="en-US"/>
        </a:p>
      </dgm:t>
    </dgm:pt>
    <dgm:pt modelId="{F1DED392-CE36-D74F-95E4-474FCE7A9858}" type="sibTrans" cxnId="{61858E9B-4BAF-FF41-B113-01790E8F22ED}">
      <dgm:prSet/>
      <dgm:spPr/>
      <dgm:t>
        <a:bodyPr/>
        <a:lstStyle/>
        <a:p>
          <a:endParaRPr lang="en-US"/>
        </a:p>
      </dgm:t>
    </dgm:pt>
    <dgm:pt modelId="{A7E002C0-7170-2E4C-86CF-95B6BF7A67DC}">
      <dgm:prSet phldrT="[Text]"/>
      <dgm:spPr/>
      <dgm:t>
        <a:bodyPr/>
        <a:lstStyle/>
        <a:p>
          <a:r>
            <a:rPr lang="en-US" dirty="0" smtClean="0"/>
            <a:t>Team</a:t>
          </a:r>
          <a:endParaRPr lang="en-US" dirty="0"/>
        </a:p>
      </dgm:t>
    </dgm:pt>
    <dgm:pt modelId="{559776BB-F43F-5C44-9B8A-60585CE75C28}" type="parTrans" cxnId="{DE5346CC-BD0D-214D-A1B8-755627905A73}">
      <dgm:prSet/>
      <dgm:spPr/>
      <dgm:t>
        <a:bodyPr/>
        <a:lstStyle/>
        <a:p>
          <a:endParaRPr lang="en-US"/>
        </a:p>
      </dgm:t>
    </dgm:pt>
    <dgm:pt modelId="{AC6AD0D2-E21E-9646-95EE-F410749FC0E5}" type="sibTrans" cxnId="{DE5346CC-BD0D-214D-A1B8-755627905A73}">
      <dgm:prSet/>
      <dgm:spPr/>
      <dgm:t>
        <a:bodyPr/>
        <a:lstStyle/>
        <a:p>
          <a:endParaRPr lang="en-US"/>
        </a:p>
      </dgm:t>
    </dgm:pt>
    <dgm:pt modelId="{313A2659-34C3-704B-A036-7DB0B899DFB8}">
      <dgm:prSet phldrT="[Text]"/>
      <dgm:spPr/>
      <dgm:t>
        <a:bodyPr/>
        <a:lstStyle/>
        <a:p>
          <a:r>
            <a:rPr lang="en-US" dirty="0" smtClean="0"/>
            <a:t>Assemblage</a:t>
          </a:r>
          <a:endParaRPr lang="en-US" dirty="0"/>
        </a:p>
      </dgm:t>
    </dgm:pt>
    <dgm:pt modelId="{F705D8B8-FAF2-F94A-9929-92B66DD8CFE5}" type="parTrans" cxnId="{530952AD-0BA0-D645-BBDC-17B25FADF14C}">
      <dgm:prSet/>
      <dgm:spPr/>
      <dgm:t>
        <a:bodyPr/>
        <a:lstStyle/>
        <a:p>
          <a:endParaRPr lang="en-US"/>
        </a:p>
      </dgm:t>
    </dgm:pt>
    <dgm:pt modelId="{1BD12E78-0969-E64B-AB3E-6D98E5669C93}" type="sibTrans" cxnId="{530952AD-0BA0-D645-BBDC-17B25FADF14C}">
      <dgm:prSet/>
      <dgm:spPr/>
      <dgm:t>
        <a:bodyPr/>
        <a:lstStyle/>
        <a:p>
          <a:endParaRPr lang="en-US"/>
        </a:p>
      </dgm:t>
    </dgm:pt>
    <dgm:pt modelId="{36428DA6-E244-3A44-A633-90301D67F3B1}">
      <dgm:prSet phldrT="[Text]"/>
      <dgm:spPr/>
      <dgm:t>
        <a:bodyPr/>
        <a:lstStyle/>
        <a:p>
          <a:r>
            <a:rPr lang="en-US" dirty="0" smtClean="0"/>
            <a:t>Layer</a:t>
          </a:r>
          <a:endParaRPr lang="en-US" dirty="0"/>
        </a:p>
      </dgm:t>
    </dgm:pt>
    <dgm:pt modelId="{C7AF13ED-805C-B24A-B016-08798DCC7F26}" type="parTrans" cxnId="{A63FBFD2-FE37-6E41-BC4A-3C85485ACF6A}">
      <dgm:prSet/>
      <dgm:spPr/>
      <dgm:t>
        <a:bodyPr/>
        <a:lstStyle/>
        <a:p>
          <a:endParaRPr lang="en-US"/>
        </a:p>
      </dgm:t>
    </dgm:pt>
    <dgm:pt modelId="{01BCC989-451B-874B-8A25-321162EC4D50}" type="sibTrans" cxnId="{A63FBFD2-FE37-6E41-BC4A-3C85485ACF6A}">
      <dgm:prSet/>
      <dgm:spPr/>
      <dgm:t>
        <a:bodyPr/>
        <a:lstStyle/>
        <a:p>
          <a:endParaRPr lang="en-US"/>
        </a:p>
      </dgm:t>
    </dgm:pt>
    <dgm:pt modelId="{039925E5-602A-314E-B2D9-54899BC22EF3}">
      <dgm:prSet phldrT="[Text]"/>
      <dgm:spPr/>
      <dgm:t>
        <a:bodyPr/>
        <a:lstStyle/>
        <a:p>
          <a:r>
            <a:rPr lang="en-US" dirty="0" smtClean="0"/>
            <a:t>Feature</a:t>
          </a:r>
          <a:endParaRPr lang="en-US" dirty="0"/>
        </a:p>
      </dgm:t>
    </dgm:pt>
    <dgm:pt modelId="{A0474515-D9AD-4648-BCFB-6DA5688BFF7D}" type="parTrans" cxnId="{2C77F238-930C-CB44-ACCE-EBE708367796}">
      <dgm:prSet/>
      <dgm:spPr/>
      <dgm:t>
        <a:bodyPr/>
        <a:lstStyle/>
        <a:p>
          <a:endParaRPr lang="en-US"/>
        </a:p>
      </dgm:t>
    </dgm:pt>
    <dgm:pt modelId="{BD80189D-09E1-774B-BA64-CC6297D00B8C}" type="sibTrans" cxnId="{2C77F238-930C-CB44-ACCE-EBE708367796}">
      <dgm:prSet/>
      <dgm:spPr/>
      <dgm:t>
        <a:bodyPr/>
        <a:lstStyle/>
        <a:p>
          <a:endParaRPr lang="en-US"/>
        </a:p>
      </dgm:t>
    </dgm:pt>
    <dgm:pt modelId="{BBEDD322-6C32-BA47-B214-5A946B8B7DA9}">
      <dgm:prSet phldrT="[Text]"/>
      <dgm:spPr/>
      <dgm:t>
        <a:bodyPr/>
        <a:lstStyle/>
        <a:p>
          <a:r>
            <a:rPr lang="en-US" dirty="0" err="1" smtClean="0"/>
            <a:t>SurveyUnit</a:t>
          </a:r>
          <a:endParaRPr lang="en-US" dirty="0"/>
        </a:p>
      </dgm:t>
    </dgm:pt>
    <dgm:pt modelId="{CC412E35-9D71-AC43-A7BA-114B9AEA0060}" type="parTrans" cxnId="{045703D0-7D1A-2145-B7FD-1866EF7413BB}">
      <dgm:prSet/>
      <dgm:spPr/>
      <dgm:t>
        <a:bodyPr/>
        <a:lstStyle/>
        <a:p>
          <a:endParaRPr lang="en-US"/>
        </a:p>
      </dgm:t>
    </dgm:pt>
    <dgm:pt modelId="{2732A9B4-6581-AE4D-B02C-A165C97920E3}" type="sibTrans" cxnId="{045703D0-7D1A-2145-B7FD-1866EF7413BB}">
      <dgm:prSet/>
      <dgm:spPr/>
      <dgm:t>
        <a:bodyPr/>
        <a:lstStyle/>
        <a:p>
          <a:endParaRPr lang="en-US"/>
        </a:p>
      </dgm:t>
    </dgm:pt>
    <dgm:pt modelId="{9BAD39FD-0BB6-8945-BB9D-9B6037ABCAC6}">
      <dgm:prSet phldrT="[Text]"/>
      <dgm:spPr/>
      <dgm:t>
        <a:bodyPr/>
        <a:lstStyle/>
        <a:p>
          <a:r>
            <a:rPr lang="en-US" dirty="0" smtClean="0"/>
            <a:t>Surveyor</a:t>
          </a:r>
          <a:endParaRPr lang="en-US" dirty="0"/>
        </a:p>
      </dgm:t>
    </dgm:pt>
    <dgm:pt modelId="{6B4D8A2E-7F09-3D4F-94CA-B855036D6C8B}" type="parTrans" cxnId="{092D2F52-0FBD-1F4C-95B7-D4B8FA1655F4}">
      <dgm:prSet/>
      <dgm:spPr/>
      <dgm:t>
        <a:bodyPr/>
        <a:lstStyle/>
        <a:p>
          <a:endParaRPr lang="en-US"/>
        </a:p>
      </dgm:t>
    </dgm:pt>
    <dgm:pt modelId="{35B8B211-491C-3245-BDA5-524FA6BA7387}" type="sibTrans" cxnId="{092D2F52-0FBD-1F4C-95B7-D4B8FA1655F4}">
      <dgm:prSet/>
      <dgm:spPr/>
      <dgm:t>
        <a:bodyPr/>
        <a:lstStyle/>
        <a:p>
          <a:endParaRPr lang="en-US"/>
        </a:p>
      </dgm:t>
    </dgm:pt>
    <dgm:pt modelId="{E11F4FF3-B514-B84F-ADF0-A30412B5B2D9}" type="pres">
      <dgm:prSet presAssocID="{07F85A89-1F75-294F-BD7E-8FED2DABF7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A18E3C-1D7C-974B-A7AC-04BD28985547}" type="pres">
      <dgm:prSet presAssocID="{B2526FE4-0AB6-9F46-8A92-0DB6E14E0D17}" presName="hierRoot1" presStyleCnt="0"/>
      <dgm:spPr/>
    </dgm:pt>
    <dgm:pt modelId="{C10869A5-5943-904A-B29F-D04CC25041D7}" type="pres">
      <dgm:prSet presAssocID="{B2526FE4-0AB6-9F46-8A92-0DB6E14E0D17}" presName="composite" presStyleCnt="0"/>
      <dgm:spPr/>
    </dgm:pt>
    <dgm:pt modelId="{48F91942-907A-8A4B-9C9A-4E8ACB756C9C}" type="pres">
      <dgm:prSet presAssocID="{B2526FE4-0AB6-9F46-8A92-0DB6E14E0D17}" presName="background" presStyleLbl="node0" presStyleIdx="0" presStyleCnt="1"/>
      <dgm:spPr/>
    </dgm:pt>
    <dgm:pt modelId="{1D522271-A6BF-6846-9841-B589E3071778}" type="pres">
      <dgm:prSet presAssocID="{B2526FE4-0AB6-9F46-8A92-0DB6E14E0D1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40D7F5-7DB1-4C45-BD7D-06CD79FB3A1D}" type="pres">
      <dgm:prSet presAssocID="{B2526FE4-0AB6-9F46-8A92-0DB6E14E0D17}" presName="hierChild2" presStyleCnt="0"/>
      <dgm:spPr/>
    </dgm:pt>
    <dgm:pt modelId="{E44E253A-0570-2A41-BC72-608BE88ABBDE}" type="pres">
      <dgm:prSet presAssocID="{7A585E40-D91C-4841-8F61-CF05E536CD78}" presName="Name10" presStyleLbl="parChTrans1D2" presStyleIdx="0" presStyleCnt="4"/>
      <dgm:spPr/>
    </dgm:pt>
    <dgm:pt modelId="{F055B24A-9DB6-0946-8A71-7EA8833CEBB7}" type="pres">
      <dgm:prSet presAssocID="{2A91065D-5592-2848-8297-42744545BB2A}" presName="hierRoot2" presStyleCnt="0"/>
      <dgm:spPr/>
    </dgm:pt>
    <dgm:pt modelId="{66D0D153-B6A7-6E48-A7D7-41BD0304D265}" type="pres">
      <dgm:prSet presAssocID="{2A91065D-5592-2848-8297-42744545BB2A}" presName="composite2" presStyleCnt="0"/>
      <dgm:spPr/>
    </dgm:pt>
    <dgm:pt modelId="{56F41FA6-1C3A-3649-AD5D-FF442F590474}" type="pres">
      <dgm:prSet presAssocID="{2A91065D-5592-2848-8297-42744545BB2A}" presName="background2" presStyleLbl="node2" presStyleIdx="0" presStyleCnt="4"/>
      <dgm:spPr/>
    </dgm:pt>
    <dgm:pt modelId="{07F4CAD2-82F7-EF47-A174-66CD0BB791EE}" type="pres">
      <dgm:prSet presAssocID="{2A91065D-5592-2848-8297-42744545BB2A}" presName="text2" presStyleLbl="fgAcc2" presStyleIdx="0" presStyleCnt="4">
        <dgm:presLayoutVars>
          <dgm:chPref val="3"/>
        </dgm:presLayoutVars>
      </dgm:prSet>
      <dgm:spPr/>
    </dgm:pt>
    <dgm:pt modelId="{C83F5F5D-14C1-AF42-BDA8-CBB731142E8D}" type="pres">
      <dgm:prSet presAssocID="{2A91065D-5592-2848-8297-42744545BB2A}" presName="hierChild3" presStyleCnt="0"/>
      <dgm:spPr/>
    </dgm:pt>
    <dgm:pt modelId="{665639B5-155C-7D4E-8BD1-29453A5690FA}" type="pres">
      <dgm:prSet presAssocID="{F705D8B8-FAF2-F94A-9929-92B66DD8CFE5}" presName="Name10" presStyleLbl="parChTrans1D2" presStyleIdx="1" presStyleCnt="4"/>
      <dgm:spPr/>
    </dgm:pt>
    <dgm:pt modelId="{807D4456-A0DE-5D42-9767-AC988BF95F98}" type="pres">
      <dgm:prSet presAssocID="{313A2659-34C3-704B-A036-7DB0B899DFB8}" presName="hierRoot2" presStyleCnt="0"/>
      <dgm:spPr/>
    </dgm:pt>
    <dgm:pt modelId="{D6864C6F-E84A-7341-9055-B48BD77D35A1}" type="pres">
      <dgm:prSet presAssocID="{313A2659-34C3-704B-A036-7DB0B899DFB8}" presName="composite2" presStyleCnt="0"/>
      <dgm:spPr/>
    </dgm:pt>
    <dgm:pt modelId="{024F93A5-1CCD-AA4C-A18A-6C288A757C1A}" type="pres">
      <dgm:prSet presAssocID="{313A2659-34C3-704B-A036-7DB0B899DFB8}" presName="background2" presStyleLbl="node2" presStyleIdx="1" presStyleCnt="4"/>
      <dgm:spPr/>
    </dgm:pt>
    <dgm:pt modelId="{93C61C7A-A2DB-3746-A2A5-982150007BDB}" type="pres">
      <dgm:prSet presAssocID="{313A2659-34C3-704B-A036-7DB0B899DFB8}" presName="text2" presStyleLbl="fgAcc2" presStyleIdx="1" presStyleCnt="4">
        <dgm:presLayoutVars>
          <dgm:chPref val="3"/>
        </dgm:presLayoutVars>
      </dgm:prSet>
      <dgm:spPr/>
    </dgm:pt>
    <dgm:pt modelId="{2A8D10FE-5F01-0747-9017-57E61E012D28}" type="pres">
      <dgm:prSet presAssocID="{313A2659-34C3-704B-A036-7DB0B899DFB8}" presName="hierChild3" presStyleCnt="0"/>
      <dgm:spPr/>
    </dgm:pt>
    <dgm:pt modelId="{2FB9B882-FE0A-394D-91F0-45D9433B8B27}" type="pres">
      <dgm:prSet presAssocID="{C7AF13ED-805C-B24A-B016-08798DCC7F26}" presName="Name17" presStyleLbl="parChTrans1D3" presStyleIdx="0" presStyleCnt="3"/>
      <dgm:spPr/>
    </dgm:pt>
    <dgm:pt modelId="{23107C06-394D-404F-8EFC-8B6E96981622}" type="pres">
      <dgm:prSet presAssocID="{36428DA6-E244-3A44-A633-90301D67F3B1}" presName="hierRoot3" presStyleCnt="0"/>
      <dgm:spPr/>
    </dgm:pt>
    <dgm:pt modelId="{DC6319CC-94F1-314E-A4C3-DA825B44686A}" type="pres">
      <dgm:prSet presAssocID="{36428DA6-E244-3A44-A633-90301D67F3B1}" presName="composite3" presStyleCnt="0"/>
      <dgm:spPr/>
    </dgm:pt>
    <dgm:pt modelId="{0C72D4AA-81ED-0942-8728-B709A1E8FC5E}" type="pres">
      <dgm:prSet presAssocID="{36428DA6-E244-3A44-A633-90301D67F3B1}" presName="background3" presStyleLbl="node3" presStyleIdx="0" presStyleCnt="3"/>
      <dgm:spPr/>
    </dgm:pt>
    <dgm:pt modelId="{69EB37E9-B6AC-6744-B990-F6041BB9542F}" type="pres">
      <dgm:prSet presAssocID="{36428DA6-E244-3A44-A633-90301D67F3B1}" presName="text3" presStyleLbl="fgAcc3" presStyleIdx="0" presStyleCnt="3">
        <dgm:presLayoutVars>
          <dgm:chPref val="3"/>
        </dgm:presLayoutVars>
      </dgm:prSet>
      <dgm:spPr/>
    </dgm:pt>
    <dgm:pt modelId="{1DABC601-D231-C54E-A86A-471BD8C9DBAF}" type="pres">
      <dgm:prSet presAssocID="{36428DA6-E244-3A44-A633-90301D67F3B1}" presName="hierChild4" presStyleCnt="0"/>
      <dgm:spPr/>
    </dgm:pt>
    <dgm:pt modelId="{9512D85E-B909-5940-8338-59E9C2FF2199}" type="pres">
      <dgm:prSet presAssocID="{A0474515-D9AD-4648-BCFB-6DA5688BFF7D}" presName="Name23" presStyleLbl="parChTrans1D4" presStyleIdx="0" presStyleCnt="1"/>
      <dgm:spPr/>
    </dgm:pt>
    <dgm:pt modelId="{B241086C-96D6-404B-9019-1BE87D402902}" type="pres">
      <dgm:prSet presAssocID="{039925E5-602A-314E-B2D9-54899BC22EF3}" presName="hierRoot4" presStyleCnt="0"/>
      <dgm:spPr/>
    </dgm:pt>
    <dgm:pt modelId="{99A3C062-F893-8D45-8E86-A372CEF5AA0E}" type="pres">
      <dgm:prSet presAssocID="{039925E5-602A-314E-B2D9-54899BC22EF3}" presName="composite4" presStyleCnt="0"/>
      <dgm:spPr/>
    </dgm:pt>
    <dgm:pt modelId="{A853BE75-E445-C24C-970C-32FE622A08F4}" type="pres">
      <dgm:prSet presAssocID="{039925E5-602A-314E-B2D9-54899BC22EF3}" presName="background4" presStyleLbl="node4" presStyleIdx="0" presStyleCnt="1"/>
      <dgm:spPr/>
    </dgm:pt>
    <dgm:pt modelId="{0945FFE4-40E6-DE45-BB47-4F5068ADC169}" type="pres">
      <dgm:prSet presAssocID="{039925E5-602A-314E-B2D9-54899BC22EF3}" presName="text4" presStyleLbl="fgAcc4" presStyleIdx="0" presStyleCnt="1">
        <dgm:presLayoutVars>
          <dgm:chPref val="3"/>
        </dgm:presLayoutVars>
      </dgm:prSet>
      <dgm:spPr/>
    </dgm:pt>
    <dgm:pt modelId="{A400346E-9053-5248-9A7F-B26AB33F191A}" type="pres">
      <dgm:prSet presAssocID="{039925E5-602A-314E-B2D9-54899BC22EF3}" presName="hierChild5" presStyleCnt="0"/>
      <dgm:spPr/>
    </dgm:pt>
    <dgm:pt modelId="{F9CF8A95-3A11-064A-B8B7-5FFC7BBA6786}" type="pres">
      <dgm:prSet presAssocID="{8F962A55-776C-074A-B40F-7DB5B279C8C1}" presName="Name10" presStyleLbl="parChTrans1D2" presStyleIdx="2" presStyleCnt="4"/>
      <dgm:spPr/>
    </dgm:pt>
    <dgm:pt modelId="{E5FB04AC-21C5-AD4F-97C8-83A791A7ABDC}" type="pres">
      <dgm:prSet presAssocID="{5676D3CE-775A-F043-9739-AA755958FF71}" presName="hierRoot2" presStyleCnt="0"/>
      <dgm:spPr/>
    </dgm:pt>
    <dgm:pt modelId="{981141BB-D0E0-0543-83E0-DFF107AD01D7}" type="pres">
      <dgm:prSet presAssocID="{5676D3CE-775A-F043-9739-AA755958FF71}" presName="composite2" presStyleCnt="0"/>
      <dgm:spPr/>
    </dgm:pt>
    <dgm:pt modelId="{76783450-EDE9-F040-9DB0-8D5F4FA464F4}" type="pres">
      <dgm:prSet presAssocID="{5676D3CE-775A-F043-9739-AA755958FF71}" presName="background2" presStyleLbl="node2" presStyleIdx="2" presStyleCnt="4"/>
      <dgm:spPr/>
    </dgm:pt>
    <dgm:pt modelId="{60DD0B98-1A62-1D47-B7D8-5AF580178B0D}" type="pres">
      <dgm:prSet presAssocID="{5676D3CE-775A-F043-9739-AA755958FF71}" presName="text2" presStyleLbl="fgAcc2" presStyleIdx="2" presStyleCnt="4">
        <dgm:presLayoutVars>
          <dgm:chPref val="3"/>
        </dgm:presLayoutVars>
      </dgm:prSet>
      <dgm:spPr/>
    </dgm:pt>
    <dgm:pt modelId="{8772D2AB-7FCE-A04F-BF04-293103777253}" type="pres">
      <dgm:prSet presAssocID="{5676D3CE-775A-F043-9739-AA755958FF71}" presName="hierChild3" presStyleCnt="0"/>
      <dgm:spPr/>
    </dgm:pt>
    <dgm:pt modelId="{FD0ACB67-DBE9-4F4A-8D5B-82CA3CB05781}" type="pres">
      <dgm:prSet presAssocID="{CC412E35-9D71-AC43-A7BA-114B9AEA0060}" presName="Name17" presStyleLbl="parChTrans1D3" presStyleIdx="1" presStyleCnt="3"/>
      <dgm:spPr/>
    </dgm:pt>
    <dgm:pt modelId="{95C9C37D-1FD7-B74D-86A3-899E14A65AF5}" type="pres">
      <dgm:prSet presAssocID="{BBEDD322-6C32-BA47-B214-5A946B8B7DA9}" presName="hierRoot3" presStyleCnt="0"/>
      <dgm:spPr/>
    </dgm:pt>
    <dgm:pt modelId="{23D25228-117D-D34A-B576-8C8A1295241A}" type="pres">
      <dgm:prSet presAssocID="{BBEDD322-6C32-BA47-B214-5A946B8B7DA9}" presName="composite3" presStyleCnt="0"/>
      <dgm:spPr/>
    </dgm:pt>
    <dgm:pt modelId="{D4B59603-A45C-E445-BAD9-3B181236967C}" type="pres">
      <dgm:prSet presAssocID="{BBEDD322-6C32-BA47-B214-5A946B8B7DA9}" presName="background3" presStyleLbl="node3" presStyleIdx="1" presStyleCnt="3"/>
      <dgm:spPr/>
    </dgm:pt>
    <dgm:pt modelId="{ACF79496-4401-4746-AA02-CC8A62355A2D}" type="pres">
      <dgm:prSet presAssocID="{BBEDD322-6C32-BA47-B214-5A946B8B7DA9}" presName="text3" presStyleLbl="fgAcc3" presStyleIdx="1" presStyleCnt="3">
        <dgm:presLayoutVars>
          <dgm:chPref val="3"/>
        </dgm:presLayoutVars>
      </dgm:prSet>
      <dgm:spPr/>
    </dgm:pt>
    <dgm:pt modelId="{163F2BFD-8278-BB41-9CDE-407F8500C6A1}" type="pres">
      <dgm:prSet presAssocID="{BBEDD322-6C32-BA47-B214-5A946B8B7DA9}" presName="hierChild4" presStyleCnt="0"/>
      <dgm:spPr/>
    </dgm:pt>
    <dgm:pt modelId="{1D927006-AE3A-1145-B5C9-604B401556FA}" type="pres">
      <dgm:prSet presAssocID="{559776BB-F43F-5C44-9B8A-60585CE75C28}" presName="Name10" presStyleLbl="parChTrans1D2" presStyleIdx="3" presStyleCnt="4"/>
      <dgm:spPr/>
    </dgm:pt>
    <dgm:pt modelId="{278730AB-D43F-CD46-ADAE-E9D3113B6C93}" type="pres">
      <dgm:prSet presAssocID="{A7E002C0-7170-2E4C-86CF-95B6BF7A67DC}" presName="hierRoot2" presStyleCnt="0"/>
      <dgm:spPr/>
    </dgm:pt>
    <dgm:pt modelId="{FBBF3B54-DCF8-894B-BADB-8021BA4E3539}" type="pres">
      <dgm:prSet presAssocID="{A7E002C0-7170-2E4C-86CF-95B6BF7A67DC}" presName="composite2" presStyleCnt="0"/>
      <dgm:spPr/>
    </dgm:pt>
    <dgm:pt modelId="{93216890-24D2-204C-8148-4A718C39762A}" type="pres">
      <dgm:prSet presAssocID="{A7E002C0-7170-2E4C-86CF-95B6BF7A67DC}" presName="background2" presStyleLbl="node2" presStyleIdx="3" presStyleCnt="4"/>
      <dgm:spPr/>
    </dgm:pt>
    <dgm:pt modelId="{8D871AF2-7FAF-3E46-B0B8-9D01A348E4CA}" type="pres">
      <dgm:prSet presAssocID="{A7E002C0-7170-2E4C-86CF-95B6BF7A67DC}" presName="text2" presStyleLbl="fgAcc2" presStyleIdx="3" presStyleCnt="4">
        <dgm:presLayoutVars>
          <dgm:chPref val="3"/>
        </dgm:presLayoutVars>
      </dgm:prSet>
      <dgm:spPr/>
    </dgm:pt>
    <dgm:pt modelId="{73AB3E0C-8C73-C144-A00D-57E41F93E18A}" type="pres">
      <dgm:prSet presAssocID="{A7E002C0-7170-2E4C-86CF-95B6BF7A67DC}" presName="hierChild3" presStyleCnt="0"/>
      <dgm:spPr/>
    </dgm:pt>
    <dgm:pt modelId="{B4A63CD6-BE3F-0C43-8033-C279F0E683D1}" type="pres">
      <dgm:prSet presAssocID="{6B4D8A2E-7F09-3D4F-94CA-B855036D6C8B}" presName="Name17" presStyleLbl="parChTrans1D3" presStyleIdx="2" presStyleCnt="3"/>
      <dgm:spPr/>
    </dgm:pt>
    <dgm:pt modelId="{0FD77382-B2D6-F84D-B47C-1A1CBEE01F32}" type="pres">
      <dgm:prSet presAssocID="{9BAD39FD-0BB6-8945-BB9D-9B6037ABCAC6}" presName="hierRoot3" presStyleCnt="0"/>
      <dgm:spPr/>
    </dgm:pt>
    <dgm:pt modelId="{B40F8422-E9DD-E94E-A9B7-68DA9ED5A4CC}" type="pres">
      <dgm:prSet presAssocID="{9BAD39FD-0BB6-8945-BB9D-9B6037ABCAC6}" presName="composite3" presStyleCnt="0"/>
      <dgm:spPr/>
    </dgm:pt>
    <dgm:pt modelId="{9A73BD10-4EA7-C241-995B-9D92A159658A}" type="pres">
      <dgm:prSet presAssocID="{9BAD39FD-0BB6-8945-BB9D-9B6037ABCAC6}" presName="background3" presStyleLbl="node3" presStyleIdx="2" presStyleCnt="3"/>
      <dgm:spPr/>
    </dgm:pt>
    <dgm:pt modelId="{60AA8F1C-A8AF-0140-A619-E0F7F164D18A}" type="pres">
      <dgm:prSet presAssocID="{9BAD39FD-0BB6-8945-BB9D-9B6037ABCAC6}" presName="text3" presStyleLbl="fgAcc3" presStyleIdx="2" presStyleCnt="3">
        <dgm:presLayoutVars>
          <dgm:chPref val="3"/>
        </dgm:presLayoutVars>
      </dgm:prSet>
      <dgm:spPr/>
    </dgm:pt>
    <dgm:pt modelId="{4D473F18-AE6E-CE4B-BA57-C5864BDA4F14}" type="pres">
      <dgm:prSet presAssocID="{9BAD39FD-0BB6-8945-BB9D-9B6037ABCAC6}" presName="hierChild4" presStyleCnt="0"/>
      <dgm:spPr/>
    </dgm:pt>
  </dgm:ptLst>
  <dgm:cxnLst>
    <dgm:cxn modelId="{1FC2C220-ADF8-DB44-AA05-CE2CC44192BF}" type="presOf" srcId="{8F962A55-776C-074A-B40F-7DB5B279C8C1}" destId="{F9CF8A95-3A11-064A-B8B7-5FFC7BBA6786}" srcOrd="0" destOrd="0" presId="urn:microsoft.com/office/officeart/2005/8/layout/hierarchy1"/>
    <dgm:cxn modelId="{C2CC4964-DA38-D348-A90D-3C23F13A2BB2}" type="presOf" srcId="{313A2659-34C3-704B-A036-7DB0B899DFB8}" destId="{93C61C7A-A2DB-3746-A2A5-982150007BDB}" srcOrd="0" destOrd="0" presId="urn:microsoft.com/office/officeart/2005/8/layout/hierarchy1"/>
    <dgm:cxn modelId="{092D2F52-0FBD-1F4C-95B7-D4B8FA1655F4}" srcId="{A7E002C0-7170-2E4C-86CF-95B6BF7A67DC}" destId="{9BAD39FD-0BB6-8945-BB9D-9B6037ABCAC6}" srcOrd="0" destOrd="0" parTransId="{6B4D8A2E-7F09-3D4F-94CA-B855036D6C8B}" sibTransId="{35B8B211-491C-3245-BDA5-524FA6BA7387}"/>
    <dgm:cxn modelId="{A63FBFD2-FE37-6E41-BC4A-3C85485ACF6A}" srcId="{313A2659-34C3-704B-A036-7DB0B899DFB8}" destId="{36428DA6-E244-3A44-A633-90301D67F3B1}" srcOrd="0" destOrd="0" parTransId="{C7AF13ED-805C-B24A-B016-08798DCC7F26}" sibTransId="{01BCC989-451B-874B-8A25-321162EC4D50}"/>
    <dgm:cxn modelId="{C4CE3FD6-F8E8-F241-83A6-A29B15CC3862}" srcId="{07F85A89-1F75-294F-BD7E-8FED2DABF70D}" destId="{B2526FE4-0AB6-9F46-8A92-0DB6E14E0D17}" srcOrd="0" destOrd="0" parTransId="{47EE6D55-AD10-4C4C-8362-07519E1897C9}" sibTransId="{996E1431-F184-194F-A6E0-E348C10E3E96}"/>
    <dgm:cxn modelId="{17D8B43F-0044-2E4E-805C-EE689A9C415F}" type="presOf" srcId="{9BAD39FD-0BB6-8945-BB9D-9B6037ABCAC6}" destId="{60AA8F1C-A8AF-0140-A619-E0F7F164D18A}" srcOrd="0" destOrd="0" presId="urn:microsoft.com/office/officeart/2005/8/layout/hierarchy1"/>
    <dgm:cxn modelId="{4F5689D1-B8F1-0A48-B292-D6C44AAE3940}" type="presOf" srcId="{A7E002C0-7170-2E4C-86CF-95B6BF7A67DC}" destId="{8D871AF2-7FAF-3E46-B0B8-9D01A348E4CA}" srcOrd="0" destOrd="0" presId="urn:microsoft.com/office/officeart/2005/8/layout/hierarchy1"/>
    <dgm:cxn modelId="{D44AE7C1-F742-904E-9487-F8F7C06754C0}" type="presOf" srcId="{F705D8B8-FAF2-F94A-9929-92B66DD8CFE5}" destId="{665639B5-155C-7D4E-8BD1-29453A5690FA}" srcOrd="0" destOrd="0" presId="urn:microsoft.com/office/officeart/2005/8/layout/hierarchy1"/>
    <dgm:cxn modelId="{045703D0-7D1A-2145-B7FD-1866EF7413BB}" srcId="{5676D3CE-775A-F043-9739-AA755958FF71}" destId="{BBEDD322-6C32-BA47-B214-5A946B8B7DA9}" srcOrd="0" destOrd="0" parTransId="{CC412E35-9D71-AC43-A7BA-114B9AEA0060}" sibTransId="{2732A9B4-6581-AE4D-B02C-A165C97920E3}"/>
    <dgm:cxn modelId="{400D0E77-4CB3-0147-8901-E61FA4750C0C}" type="presOf" srcId="{B2526FE4-0AB6-9F46-8A92-0DB6E14E0D17}" destId="{1D522271-A6BF-6846-9841-B589E3071778}" srcOrd="0" destOrd="0" presId="urn:microsoft.com/office/officeart/2005/8/layout/hierarchy1"/>
    <dgm:cxn modelId="{61858E9B-4BAF-FF41-B113-01790E8F22ED}" srcId="{B2526FE4-0AB6-9F46-8A92-0DB6E14E0D17}" destId="{5676D3CE-775A-F043-9739-AA755958FF71}" srcOrd="2" destOrd="0" parTransId="{8F962A55-776C-074A-B40F-7DB5B279C8C1}" sibTransId="{F1DED392-CE36-D74F-95E4-474FCE7A9858}"/>
    <dgm:cxn modelId="{5EAA6D8E-0E79-9E4A-A0C9-F822E4A5E98B}" type="presOf" srcId="{BBEDD322-6C32-BA47-B214-5A946B8B7DA9}" destId="{ACF79496-4401-4746-AA02-CC8A62355A2D}" srcOrd="0" destOrd="0" presId="urn:microsoft.com/office/officeart/2005/8/layout/hierarchy1"/>
    <dgm:cxn modelId="{3BC1E02C-F440-674D-A770-8A375976F295}" type="presOf" srcId="{5676D3CE-775A-F043-9739-AA755958FF71}" destId="{60DD0B98-1A62-1D47-B7D8-5AF580178B0D}" srcOrd="0" destOrd="0" presId="urn:microsoft.com/office/officeart/2005/8/layout/hierarchy1"/>
    <dgm:cxn modelId="{19854F4B-9269-0B4D-9B77-74C3FCA149E9}" type="presOf" srcId="{36428DA6-E244-3A44-A633-90301D67F3B1}" destId="{69EB37E9-B6AC-6744-B990-F6041BB9542F}" srcOrd="0" destOrd="0" presId="urn:microsoft.com/office/officeart/2005/8/layout/hierarchy1"/>
    <dgm:cxn modelId="{5F849E03-131E-9745-AE71-09538E3219B2}" type="presOf" srcId="{07F85A89-1F75-294F-BD7E-8FED2DABF70D}" destId="{E11F4FF3-B514-B84F-ADF0-A30412B5B2D9}" srcOrd="0" destOrd="0" presId="urn:microsoft.com/office/officeart/2005/8/layout/hierarchy1"/>
    <dgm:cxn modelId="{571B143F-5C84-5047-BFCB-E93D7E8B8E66}" type="presOf" srcId="{7A585E40-D91C-4841-8F61-CF05E536CD78}" destId="{E44E253A-0570-2A41-BC72-608BE88ABBDE}" srcOrd="0" destOrd="0" presId="urn:microsoft.com/office/officeart/2005/8/layout/hierarchy1"/>
    <dgm:cxn modelId="{02428C65-FC2F-5448-9370-2E5AAC98D9DD}" srcId="{B2526FE4-0AB6-9F46-8A92-0DB6E14E0D17}" destId="{2A91065D-5592-2848-8297-42744545BB2A}" srcOrd="0" destOrd="0" parTransId="{7A585E40-D91C-4841-8F61-CF05E536CD78}" sibTransId="{58653DA9-32AA-344F-B9CF-858359C3F395}"/>
    <dgm:cxn modelId="{B8A59BC3-6D5B-B842-8470-BD38AAD1796D}" type="presOf" srcId="{C7AF13ED-805C-B24A-B016-08798DCC7F26}" destId="{2FB9B882-FE0A-394D-91F0-45D9433B8B27}" srcOrd="0" destOrd="0" presId="urn:microsoft.com/office/officeart/2005/8/layout/hierarchy1"/>
    <dgm:cxn modelId="{39C0A9EF-7EEB-7045-B16C-2FE4F1B72FE3}" type="presOf" srcId="{559776BB-F43F-5C44-9B8A-60585CE75C28}" destId="{1D927006-AE3A-1145-B5C9-604B401556FA}" srcOrd="0" destOrd="0" presId="urn:microsoft.com/office/officeart/2005/8/layout/hierarchy1"/>
    <dgm:cxn modelId="{853B43FA-E174-1743-96FD-228F7E2EEDC8}" type="presOf" srcId="{CC412E35-9D71-AC43-A7BA-114B9AEA0060}" destId="{FD0ACB67-DBE9-4F4A-8D5B-82CA3CB05781}" srcOrd="0" destOrd="0" presId="urn:microsoft.com/office/officeart/2005/8/layout/hierarchy1"/>
    <dgm:cxn modelId="{DE5346CC-BD0D-214D-A1B8-755627905A73}" srcId="{B2526FE4-0AB6-9F46-8A92-0DB6E14E0D17}" destId="{A7E002C0-7170-2E4C-86CF-95B6BF7A67DC}" srcOrd="3" destOrd="0" parTransId="{559776BB-F43F-5C44-9B8A-60585CE75C28}" sibTransId="{AC6AD0D2-E21E-9646-95EE-F410749FC0E5}"/>
    <dgm:cxn modelId="{793CA9AF-F277-304D-9D9E-E7B15754FC78}" type="presOf" srcId="{6B4D8A2E-7F09-3D4F-94CA-B855036D6C8B}" destId="{B4A63CD6-BE3F-0C43-8033-C279F0E683D1}" srcOrd="0" destOrd="0" presId="urn:microsoft.com/office/officeart/2005/8/layout/hierarchy1"/>
    <dgm:cxn modelId="{2C77F238-930C-CB44-ACCE-EBE708367796}" srcId="{36428DA6-E244-3A44-A633-90301D67F3B1}" destId="{039925E5-602A-314E-B2D9-54899BC22EF3}" srcOrd="0" destOrd="0" parTransId="{A0474515-D9AD-4648-BCFB-6DA5688BFF7D}" sibTransId="{BD80189D-09E1-774B-BA64-CC6297D00B8C}"/>
    <dgm:cxn modelId="{530952AD-0BA0-D645-BBDC-17B25FADF14C}" srcId="{B2526FE4-0AB6-9F46-8A92-0DB6E14E0D17}" destId="{313A2659-34C3-704B-A036-7DB0B899DFB8}" srcOrd="1" destOrd="0" parTransId="{F705D8B8-FAF2-F94A-9929-92B66DD8CFE5}" sibTransId="{1BD12E78-0969-E64B-AB3E-6D98E5669C93}"/>
    <dgm:cxn modelId="{DB599E49-EA22-8E4A-AC01-BCBC10642A87}" type="presOf" srcId="{A0474515-D9AD-4648-BCFB-6DA5688BFF7D}" destId="{9512D85E-B909-5940-8338-59E9C2FF2199}" srcOrd="0" destOrd="0" presId="urn:microsoft.com/office/officeart/2005/8/layout/hierarchy1"/>
    <dgm:cxn modelId="{15E0400F-28A3-7549-89E5-1C5B997EB9E8}" type="presOf" srcId="{2A91065D-5592-2848-8297-42744545BB2A}" destId="{07F4CAD2-82F7-EF47-A174-66CD0BB791EE}" srcOrd="0" destOrd="0" presId="urn:microsoft.com/office/officeart/2005/8/layout/hierarchy1"/>
    <dgm:cxn modelId="{9B00A94E-810E-8B49-B136-C773C7F2507C}" type="presOf" srcId="{039925E5-602A-314E-B2D9-54899BC22EF3}" destId="{0945FFE4-40E6-DE45-BB47-4F5068ADC169}" srcOrd="0" destOrd="0" presId="urn:microsoft.com/office/officeart/2005/8/layout/hierarchy1"/>
    <dgm:cxn modelId="{176EAE6F-D76B-3643-B50F-6F8221C4212A}" type="presParOf" srcId="{E11F4FF3-B514-B84F-ADF0-A30412B5B2D9}" destId="{69A18E3C-1D7C-974B-A7AC-04BD28985547}" srcOrd="0" destOrd="0" presId="urn:microsoft.com/office/officeart/2005/8/layout/hierarchy1"/>
    <dgm:cxn modelId="{721761C2-87AD-ED46-A975-DAB8A06C91C1}" type="presParOf" srcId="{69A18E3C-1D7C-974B-A7AC-04BD28985547}" destId="{C10869A5-5943-904A-B29F-D04CC25041D7}" srcOrd="0" destOrd="0" presId="urn:microsoft.com/office/officeart/2005/8/layout/hierarchy1"/>
    <dgm:cxn modelId="{8ECD4C89-16CE-1948-AD95-198AC623C5CF}" type="presParOf" srcId="{C10869A5-5943-904A-B29F-D04CC25041D7}" destId="{48F91942-907A-8A4B-9C9A-4E8ACB756C9C}" srcOrd="0" destOrd="0" presId="urn:microsoft.com/office/officeart/2005/8/layout/hierarchy1"/>
    <dgm:cxn modelId="{C2D4EF70-EC08-6F49-AE2B-54329E99F092}" type="presParOf" srcId="{C10869A5-5943-904A-B29F-D04CC25041D7}" destId="{1D522271-A6BF-6846-9841-B589E3071778}" srcOrd="1" destOrd="0" presId="urn:microsoft.com/office/officeart/2005/8/layout/hierarchy1"/>
    <dgm:cxn modelId="{17E8EC10-FBF2-3043-984B-DD8BFF54B406}" type="presParOf" srcId="{69A18E3C-1D7C-974B-A7AC-04BD28985547}" destId="{2640D7F5-7DB1-4C45-BD7D-06CD79FB3A1D}" srcOrd="1" destOrd="0" presId="urn:microsoft.com/office/officeart/2005/8/layout/hierarchy1"/>
    <dgm:cxn modelId="{3F36A773-6485-8949-A255-A13A99CDB9C8}" type="presParOf" srcId="{2640D7F5-7DB1-4C45-BD7D-06CD79FB3A1D}" destId="{E44E253A-0570-2A41-BC72-608BE88ABBDE}" srcOrd="0" destOrd="0" presId="urn:microsoft.com/office/officeart/2005/8/layout/hierarchy1"/>
    <dgm:cxn modelId="{8C3E862A-4B97-4F47-A5CE-AB6B22A9B781}" type="presParOf" srcId="{2640D7F5-7DB1-4C45-BD7D-06CD79FB3A1D}" destId="{F055B24A-9DB6-0946-8A71-7EA8833CEBB7}" srcOrd="1" destOrd="0" presId="urn:microsoft.com/office/officeart/2005/8/layout/hierarchy1"/>
    <dgm:cxn modelId="{D74F1068-C25C-C141-B80E-7F707AACDD58}" type="presParOf" srcId="{F055B24A-9DB6-0946-8A71-7EA8833CEBB7}" destId="{66D0D153-B6A7-6E48-A7D7-41BD0304D265}" srcOrd="0" destOrd="0" presId="urn:microsoft.com/office/officeart/2005/8/layout/hierarchy1"/>
    <dgm:cxn modelId="{2C10D0A3-70A9-964E-ACD0-6AD7C3EEDC1A}" type="presParOf" srcId="{66D0D153-B6A7-6E48-A7D7-41BD0304D265}" destId="{56F41FA6-1C3A-3649-AD5D-FF442F590474}" srcOrd="0" destOrd="0" presId="urn:microsoft.com/office/officeart/2005/8/layout/hierarchy1"/>
    <dgm:cxn modelId="{42C3277B-A97E-794B-B4A0-4934402A0531}" type="presParOf" srcId="{66D0D153-B6A7-6E48-A7D7-41BD0304D265}" destId="{07F4CAD2-82F7-EF47-A174-66CD0BB791EE}" srcOrd="1" destOrd="0" presId="urn:microsoft.com/office/officeart/2005/8/layout/hierarchy1"/>
    <dgm:cxn modelId="{B2430448-EF9B-0E48-BE0B-4AC1CF4D43E6}" type="presParOf" srcId="{F055B24A-9DB6-0946-8A71-7EA8833CEBB7}" destId="{C83F5F5D-14C1-AF42-BDA8-CBB731142E8D}" srcOrd="1" destOrd="0" presId="urn:microsoft.com/office/officeart/2005/8/layout/hierarchy1"/>
    <dgm:cxn modelId="{AA882A3C-4EBB-6342-9667-932BF48F5D42}" type="presParOf" srcId="{2640D7F5-7DB1-4C45-BD7D-06CD79FB3A1D}" destId="{665639B5-155C-7D4E-8BD1-29453A5690FA}" srcOrd="2" destOrd="0" presId="urn:microsoft.com/office/officeart/2005/8/layout/hierarchy1"/>
    <dgm:cxn modelId="{FFF583F2-CB48-4846-BE39-ABFCE80EA793}" type="presParOf" srcId="{2640D7F5-7DB1-4C45-BD7D-06CD79FB3A1D}" destId="{807D4456-A0DE-5D42-9767-AC988BF95F98}" srcOrd="3" destOrd="0" presId="urn:microsoft.com/office/officeart/2005/8/layout/hierarchy1"/>
    <dgm:cxn modelId="{6549146E-F263-4F4A-B8F7-DB5184272E15}" type="presParOf" srcId="{807D4456-A0DE-5D42-9767-AC988BF95F98}" destId="{D6864C6F-E84A-7341-9055-B48BD77D35A1}" srcOrd="0" destOrd="0" presId="urn:microsoft.com/office/officeart/2005/8/layout/hierarchy1"/>
    <dgm:cxn modelId="{74E38F3C-F3D8-E647-9FDA-4989C9E802BC}" type="presParOf" srcId="{D6864C6F-E84A-7341-9055-B48BD77D35A1}" destId="{024F93A5-1CCD-AA4C-A18A-6C288A757C1A}" srcOrd="0" destOrd="0" presId="urn:microsoft.com/office/officeart/2005/8/layout/hierarchy1"/>
    <dgm:cxn modelId="{01B14B28-3ABF-1A49-A91A-AB3261D4FF16}" type="presParOf" srcId="{D6864C6F-E84A-7341-9055-B48BD77D35A1}" destId="{93C61C7A-A2DB-3746-A2A5-982150007BDB}" srcOrd="1" destOrd="0" presId="urn:microsoft.com/office/officeart/2005/8/layout/hierarchy1"/>
    <dgm:cxn modelId="{49635E44-457A-F246-9313-59932F26EB45}" type="presParOf" srcId="{807D4456-A0DE-5D42-9767-AC988BF95F98}" destId="{2A8D10FE-5F01-0747-9017-57E61E012D28}" srcOrd="1" destOrd="0" presId="urn:microsoft.com/office/officeart/2005/8/layout/hierarchy1"/>
    <dgm:cxn modelId="{A76BA796-1052-D141-86AB-F01C18A5D3C8}" type="presParOf" srcId="{2A8D10FE-5F01-0747-9017-57E61E012D28}" destId="{2FB9B882-FE0A-394D-91F0-45D9433B8B27}" srcOrd="0" destOrd="0" presId="urn:microsoft.com/office/officeart/2005/8/layout/hierarchy1"/>
    <dgm:cxn modelId="{772F62DE-469B-A740-8BFB-18DF4AA86B68}" type="presParOf" srcId="{2A8D10FE-5F01-0747-9017-57E61E012D28}" destId="{23107C06-394D-404F-8EFC-8B6E96981622}" srcOrd="1" destOrd="0" presId="urn:microsoft.com/office/officeart/2005/8/layout/hierarchy1"/>
    <dgm:cxn modelId="{7DD9181C-8EAB-BF45-8A8C-F2E75ED82927}" type="presParOf" srcId="{23107C06-394D-404F-8EFC-8B6E96981622}" destId="{DC6319CC-94F1-314E-A4C3-DA825B44686A}" srcOrd="0" destOrd="0" presId="urn:microsoft.com/office/officeart/2005/8/layout/hierarchy1"/>
    <dgm:cxn modelId="{A194A228-924E-3448-B60A-01EA41D4E3F2}" type="presParOf" srcId="{DC6319CC-94F1-314E-A4C3-DA825B44686A}" destId="{0C72D4AA-81ED-0942-8728-B709A1E8FC5E}" srcOrd="0" destOrd="0" presId="urn:microsoft.com/office/officeart/2005/8/layout/hierarchy1"/>
    <dgm:cxn modelId="{92ED4F95-92AE-6D40-BB3A-6E3B30EEC712}" type="presParOf" srcId="{DC6319CC-94F1-314E-A4C3-DA825B44686A}" destId="{69EB37E9-B6AC-6744-B990-F6041BB9542F}" srcOrd="1" destOrd="0" presId="urn:microsoft.com/office/officeart/2005/8/layout/hierarchy1"/>
    <dgm:cxn modelId="{6FADD84F-912B-064C-8244-F4C0069617FF}" type="presParOf" srcId="{23107C06-394D-404F-8EFC-8B6E96981622}" destId="{1DABC601-D231-C54E-A86A-471BD8C9DBAF}" srcOrd="1" destOrd="0" presId="urn:microsoft.com/office/officeart/2005/8/layout/hierarchy1"/>
    <dgm:cxn modelId="{D6C08DEB-8C92-FC44-8669-9179C0EBB5F7}" type="presParOf" srcId="{1DABC601-D231-C54E-A86A-471BD8C9DBAF}" destId="{9512D85E-B909-5940-8338-59E9C2FF2199}" srcOrd="0" destOrd="0" presId="urn:microsoft.com/office/officeart/2005/8/layout/hierarchy1"/>
    <dgm:cxn modelId="{74860BB8-07D5-C047-BE59-DFCBFB48A3EF}" type="presParOf" srcId="{1DABC601-D231-C54E-A86A-471BD8C9DBAF}" destId="{B241086C-96D6-404B-9019-1BE87D402902}" srcOrd="1" destOrd="0" presId="urn:microsoft.com/office/officeart/2005/8/layout/hierarchy1"/>
    <dgm:cxn modelId="{5B2DE7EA-4A10-E94A-B63B-D52568CCEB6B}" type="presParOf" srcId="{B241086C-96D6-404B-9019-1BE87D402902}" destId="{99A3C062-F893-8D45-8E86-A372CEF5AA0E}" srcOrd="0" destOrd="0" presId="urn:microsoft.com/office/officeart/2005/8/layout/hierarchy1"/>
    <dgm:cxn modelId="{49985A76-581B-3647-81C1-D06ABCA32F77}" type="presParOf" srcId="{99A3C062-F893-8D45-8E86-A372CEF5AA0E}" destId="{A853BE75-E445-C24C-970C-32FE622A08F4}" srcOrd="0" destOrd="0" presId="urn:microsoft.com/office/officeart/2005/8/layout/hierarchy1"/>
    <dgm:cxn modelId="{3E3E4392-BB59-8048-B8E6-522D249C87B6}" type="presParOf" srcId="{99A3C062-F893-8D45-8E86-A372CEF5AA0E}" destId="{0945FFE4-40E6-DE45-BB47-4F5068ADC169}" srcOrd="1" destOrd="0" presId="urn:microsoft.com/office/officeart/2005/8/layout/hierarchy1"/>
    <dgm:cxn modelId="{95DE790F-4650-924E-8CAA-11508428B9F9}" type="presParOf" srcId="{B241086C-96D6-404B-9019-1BE87D402902}" destId="{A400346E-9053-5248-9A7F-B26AB33F191A}" srcOrd="1" destOrd="0" presId="urn:microsoft.com/office/officeart/2005/8/layout/hierarchy1"/>
    <dgm:cxn modelId="{374A65DE-9768-E345-B823-C51E84F981FD}" type="presParOf" srcId="{2640D7F5-7DB1-4C45-BD7D-06CD79FB3A1D}" destId="{F9CF8A95-3A11-064A-B8B7-5FFC7BBA6786}" srcOrd="4" destOrd="0" presId="urn:microsoft.com/office/officeart/2005/8/layout/hierarchy1"/>
    <dgm:cxn modelId="{F5604BE3-2887-7440-B46A-7460E4B8D954}" type="presParOf" srcId="{2640D7F5-7DB1-4C45-BD7D-06CD79FB3A1D}" destId="{E5FB04AC-21C5-AD4F-97C8-83A791A7ABDC}" srcOrd="5" destOrd="0" presId="urn:microsoft.com/office/officeart/2005/8/layout/hierarchy1"/>
    <dgm:cxn modelId="{77522CF9-61CA-5B48-BEB6-DC1691946014}" type="presParOf" srcId="{E5FB04AC-21C5-AD4F-97C8-83A791A7ABDC}" destId="{981141BB-D0E0-0543-83E0-DFF107AD01D7}" srcOrd="0" destOrd="0" presId="urn:microsoft.com/office/officeart/2005/8/layout/hierarchy1"/>
    <dgm:cxn modelId="{70F16E69-54B4-B948-AEDF-6F28AC00DF0D}" type="presParOf" srcId="{981141BB-D0E0-0543-83E0-DFF107AD01D7}" destId="{76783450-EDE9-F040-9DB0-8D5F4FA464F4}" srcOrd="0" destOrd="0" presId="urn:microsoft.com/office/officeart/2005/8/layout/hierarchy1"/>
    <dgm:cxn modelId="{48216392-9DF1-6C4C-9E1B-B96B939F1103}" type="presParOf" srcId="{981141BB-D0E0-0543-83E0-DFF107AD01D7}" destId="{60DD0B98-1A62-1D47-B7D8-5AF580178B0D}" srcOrd="1" destOrd="0" presId="urn:microsoft.com/office/officeart/2005/8/layout/hierarchy1"/>
    <dgm:cxn modelId="{1BD045D9-D1C9-FF4A-8DB2-02673100981F}" type="presParOf" srcId="{E5FB04AC-21C5-AD4F-97C8-83A791A7ABDC}" destId="{8772D2AB-7FCE-A04F-BF04-293103777253}" srcOrd="1" destOrd="0" presId="urn:microsoft.com/office/officeart/2005/8/layout/hierarchy1"/>
    <dgm:cxn modelId="{963EDFE4-1BFC-F243-A85B-3FA3CB891E5D}" type="presParOf" srcId="{8772D2AB-7FCE-A04F-BF04-293103777253}" destId="{FD0ACB67-DBE9-4F4A-8D5B-82CA3CB05781}" srcOrd="0" destOrd="0" presId="urn:microsoft.com/office/officeart/2005/8/layout/hierarchy1"/>
    <dgm:cxn modelId="{355774E7-998E-DA46-BBFF-E0A106BC2CBC}" type="presParOf" srcId="{8772D2AB-7FCE-A04F-BF04-293103777253}" destId="{95C9C37D-1FD7-B74D-86A3-899E14A65AF5}" srcOrd="1" destOrd="0" presId="urn:microsoft.com/office/officeart/2005/8/layout/hierarchy1"/>
    <dgm:cxn modelId="{B4A21E8C-217B-B64C-9B59-27EA358F2253}" type="presParOf" srcId="{95C9C37D-1FD7-B74D-86A3-899E14A65AF5}" destId="{23D25228-117D-D34A-B576-8C8A1295241A}" srcOrd="0" destOrd="0" presId="urn:microsoft.com/office/officeart/2005/8/layout/hierarchy1"/>
    <dgm:cxn modelId="{4D27964F-65B1-764C-BD0F-90D9CEFCA9F5}" type="presParOf" srcId="{23D25228-117D-D34A-B576-8C8A1295241A}" destId="{D4B59603-A45C-E445-BAD9-3B181236967C}" srcOrd="0" destOrd="0" presId="urn:microsoft.com/office/officeart/2005/8/layout/hierarchy1"/>
    <dgm:cxn modelId="{3B4FEB1E-A2C7-8F46-89DE-590F7F491556}" type="presParOf" srcId="{23D25228-117D-D34A-B576-8C8A1295241A}" destId="{ACF79496-4401-4746-AA02-CC8A62355A2D}" srcOrd="1" destOrd="0" presId="urn:microsoft.com/office/officeart/2005/8/layout/hierarchy1"/>
    <dgm:cxn modelId="{D0990C72-860C-BD43-89C8-1B3F1AD4571C}" type="presParOf" srcId="{95C9C37D-1FD7-B74D-86A3-899E14A65AF5}" destId="{163F2BFD-8278-BB41-9CDE-407F8500C6A1}" srcOrd="1" destOrd="0" presId="urn:microsoft.com/office/officeart/2005/8/layout/hierarchy1"/>
    <dgm:cxn modelId="{A6EAE113-4833-514D-AB84-D1157429A0CD}" type="presParOf" srcId="{2640D7F5-7DB1-4C45-BD7D-06CD79FB3A1D}" destId="{1D927006-AE3A-1145-B5C9-604B401556FA}" srcOrd="6" destOrd="0" presId="urn:microsoft.com/office/officeart/2005/8/layout/hierarchy1"/>
    <dgm:cxn modelId="{ABDF8503-CF79-F442-87D1-FE2574183469}" type="presParOf" srcId="{2640D7F5-7DB1-4C45-BD7D-06CD79FB3A1D}" destId="{278730AB-D43F-CD46-ADAE-E9D3113B6C93}" srcOrd="7" destOrd="0" presId="urn:microsoft.com/office/officeart/2005/8/layout/hierarchy1"/>
    <dgm:cxn modelId="{7FF69EDD-E27C-C548-9296-A350C65425F2}" type="presParOf" srcId="{278730AB-D43F-CD46-ADAE-E9D3113B6C93}" destId="{FBBF3B54-DCF8-894B-BADB-8021BA4E3539}" srcOrd="0" destOrd="0" presId="urn:microsoft.com/office/officeart/2005/8/layout/hierarchy1"/>
    <dgm:cxn modelId="{F88AFDC3-4438-154E-AF91-611F33EB7DE8}" type="presParOf" srcId="{FBBF3B54-DCF8-894B-BADB-8021BA4E3539}" destId="{93216890-24D2-204C-8148-4A718C39762A}" srcOrd="0" destOrd="0" presId="urn:microsoft.com/office/officeart/2005/8/layout/hierarchy1"/>
    <dgm:cxn modelId="{00029F90-6D33-0843-A35C-8BCF333A4564}" type="presParOf" srcId="{FBBF3B54-DCF8-894B-BADB-8021BA4E3539}" destId="{8D871AF2-7FAF-3E46-B0B8-9D01A348E4CA}" srcOrd="1" destOrd="0" presId="urn:microsoft.com/office/officeart/2005/8/layout/hierarchy1"/>
    <dgm:cxn modelId="{18E2B030-331B-724E-84A9-011DFFB46284}" type="presParOf" srcId="{278730AB-D43F-CD46-ADAE-E9D3113B6C93}" destId="{73AB3E0C-8C73-C144-A00D-57E41F93E18A}" srcOrd="1" destOrd="0" presId="urn:microsoft.com/office/officeart/2005/8/layout/hierarchy1"/>
    <dgm:cxn modelId="{B69469EB-F64C-A94C-884C-CDDD1E240A6B}" type="presParOf" srcId="{73AB3E0C-8C73-C144-A00D-57E41F93E18A}" destId="{B4A63CD6-BE3F-0C43-8033-C279F0E683D1}" srcOrd="0" destOrd="0" presId="urn:microsoft.com/office/officeart/2005/8/layout/hierarchy1"/>
    <dgm:cxn modelId="{11063ECF-2EDB-5B41-98E0-9B283227B6B9}" type="presParOf" srcId="{73AB3E0C-8C73-C144-A00D-57E41F93E18A}" destId="{0FD77382-B2D6-F84D-B47C-1A1CBEE01F32}" srcOrd="1" destOrd="0" presId="urn:microsoft.com/office/officeart/2005/8/layout/hierarchy1"/>
    <dgm:cxn modelId="{717F5329-424D-D34F-A8EF-4A653D2319AD}" type="presParOf" srcId="{0FD77382-B2D6-F84D-B47C-1A1CBEE01F32}" destId="{B40F8422-E9DD-E94E-A9B7-68DA9ED5A4CC}" srcOrd="0" destOrd="0" presId="urn:microsoft.com/office/officeart/2005/8/layout/hierarchy1"/>
    <dgm:cxn modelId="{0BADE04B-E15B-4041-ABB9-01043022DB27}" type="presParOf" srcId="{B40F8422-E9DD-E94E-A9B7-68DA9ED5A4CC}" destId="{9A73BD10-4EA7-C241-995B-9D92A159658A}" srcOrd="0" destOrd="0" presId="urn:microsoft.com/office/officeart/2005/8/layout/hierarchy1"/>
    <dgm:cxn modelId="{82D2ACB1-E1A6-8946-95D0-22C3CF2A3E74}" type="presParOf" srcId="{B40F8422-E9DD-E94E-A9B7-68DA9ED5A4CC}" destId="{60AA8F1C-A8AF-0140-A619-E0F7F164D18A}" srcOrd="1" destOrd="0" presId="urn:microsoft.com/office/officeart/2005/8/layout/hierarchy1"/>
    <dgm:cxn modelId="{908927AC-39A2-7F48-AD34-6EF103A2D38B}" type="presParOf" srcId="{0FD77382-B2D6-F84D-B47C-1A1CBEE01F32}" destId="{4D473F18-AE6E-CE4B-BA57-C5864BDA4F1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63CD6-BE3F-0C43-8033-C279F0E683D1}">
      <dsp:nvSpPr>
        <dsp:cNvPr id="0" name=""/>
        <dsp:cNvSpPr/>
      </dsp:nvSpPr>
      <dsp:spPr>
        <a:xfrm>
          <a:off x="7260431" y="2535694"/>
          <a:ext cx="91440" cy="472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2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27006-AE3A-1145-B5C9-604B401556FA}">
      <dsp:nvSpPr>
        <dsp:cNvPr id="0" name=""/>
        <dsp:cNvSpPr/>
      </dsp:nvSpPr>
      <dsp:spPr>
        <a:xfrm>
          <a:off x="4329395" y="1032432"/>
          <a:ext cx="2976755" cy="47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805"/>
              </a:lnTo>
              <a:lnTo>
                <a:pt x="2976755" y="321805"/>
              </a:lnTo>
              <a:lnTo>
                <a:pt x="2976755" y="47222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ACB67-DBE9-4F4A-8D5B-82CA3CB05781}">
      <dsp:nvSpPr>
        <dsp:cNvPr id="0" name=""/>
        <dsp:cNvSpPr/>
      </dsp:nvSpPr>
      <dsp:spPr>
        <a:xfrm>
          <a:off x="5275927" y="2535694"/>
          <a:ext cx="91440" cy="472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2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F8A95-3A11-064A-B8B7-5FFC7BBA6786}">
      <dsp:nvSpPr>
        <dsp:cNvPr id="0" name=""/>
        <dsp:cNvSpPr/>
      </dsp:nvSpPr>
      <dsp:spPr>
        <a:xfrm>
          <a:off x="4329395" y="1032432"/>
          <a:ext cx="992251" cy="47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805"/>
              </a:lnTo>
              <a:lnTo>
                <a:pt x="992251" y="321805"/>
              </a:lnTo>
              <a:lnTo>
                <a:pt x="992251" y="47222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2D85E-B909-5940-8338-59E9C2FF2199}">
      <dsp:nvSpPr>
        <dsp:cNvPr id="0" name=""/>
        <dsp:cNvSpPr/>
      </dsp:nvSpPr>
      <dsp:spPr>
        <a:xfrm>
          <a:off x="3291423" y="4038956"/>
          <a:ext cx="91440" cy="472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21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9B882-FE0A-394D-91F0-45D9433B8B27}">
      <dsp:nvSpPr>
        <dsp:cNvPr id="0" name=""/>
        <dsp:cNvSpPr/>
      </dsp:nvSpPr>
      <dsp:spPr>
        <a:xfrm>
          <a:off x="3291423" y="2535694"/>
          <a:ext cx="91440" cy="4722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2221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639B5-155C-7D4E-8BD1-29453A5690FA}">
      <dsp:nvSpPr>
        <dsp:cNvPr id="0" name=""/>
        <dsp:cNvSpPr/>
      </dsp:nvSpPr>
      <dsp:spPr>
        <a:xfrm>
          <a:off x="3337143" y="1032432"/>
          <a:ext cx="992251" cy="472221"/>
        </a:xfrm>
        <a:custGeom>
          <a:avLst/>
          <a:gdLst/>
          <a:ahLst/>
          <a:cxnLst/>
          <a:rect l="0" t="0" r="0" b="0"/>
          <a:pathLst>
            <a:path>
              <a:moveTo>
                <a:pt x="992251" y="0"/>
              </a:moveTo>
              <a:lnTo>
                <a:pt x="992251" y="321805"/>
              </a:lnTo>
              <a:lnTo>
                <a:pt x="0" y="321805"/>
              </a:lnTo>
              <a:lnTo>
                <a:pt x="0" y="47222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E253A-0570-2A41-BC72-608BE88ABBDE}">
      <dsp:nvSpPr>
        <dsp:cNvPr id="0" name=""/>
        <dsp:cNvSpPr/>
      </dsp:nvSpPr>
      <dsp:spPr>
        <a:xfrm>
          <a:off x="1352639" y="1032432"/>
          <a:ext cx="2976755" cy="472221"/>
        </a:xfrm>
        <a:custGeom>
          <a:avLst/>
          <a:gdLst/>
          <a:ahLst/>
          <a:cxnLst/>
          <a:rect l="0" t="0" r="0" b="0"/>
          <a:pathLst>
            <a:path>
              <a:moveTo>
                <a:pt x="2976755" y="0"/>
              </a:moveTo>
              <a:lnTo>
                <a:pt x="2976755" y="321805"/>
              </a:lnTo>
              <a:lnTo>
                <a:pt x="0" y="321805"/>
              </a:lnTo>
              <a:lnTo>
                <a:pt x="0" y="47222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91942-907A-8A4B-9C9A-4E8ACB756C9C}">
      <dsp:nvSpPr>
        <dsp:cNvPr id="0" name=""/>
        <dsp:cNvSpPr/>
      </dsp:nvSpPr>
      <dsp:spPr>
        <a:xfrm>
          <a:off x="3517552" y="1392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22271-A6BF-6846-9841-B589E3071778}">
      <dsp:nvSpPr>
        <dsp:cNvPr id="0" name=""/>
        <dsp:cNvSpPr/>
      </dsp:nvSpPr>
      <dsp:spPr>
        <a:xfrm>
          <a:off x="3697962" y="172781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Survey</a:t>
          </a:r>
          <a:endParaRPr lang="en-US" sz="2000" kern="1200" dirty="0"/>
        </a:p>
      </dsp:txBody>
      <dsp:txXfrm>
        <a:off x="3728160" y="202979"/>
        <a:ext cx="1563289" cy="970644"/>
      </dsp:txXfrm>
    </dsp:sp>
    <dsp:sp modelId="{56F41FA6-1C3A-3649-AD5D-FF442F590474}">
      <dsp:nvSpPr>
        <dsp:cNvPr id="0" name=""/>
        <dsp:cNvSpPr/>
      </dsp:nvSpPr>
      <dsp:spPr>
        <a:xfrm>
          <a:off x="540796" y="1504654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4CAD2-82F7-EF47-A174-66CD0BB791EE}">
      <dsp:nvSpPr>
        <dsp:cNvPr id="0" name=""/>
        <dsp:cNvSpPr/>
      </dsp:nvSpPr>
      <dsp:spPr>
        <a:xfrm>
          <a:off x="721206" y="1676043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Area</a:t>
          </a:r>
          <a:endParaRPr lang="en-US" sz="2000" kern="1200" dirty="0"/>
        </a:p>
      </dsp:txBody>
      <dsp:txXfrm>
        <a:off x="751404" y="1706241"/>
        <a:ext cx="1563289" cy="970644"/>
      </dsp:txXfrm>
    </dsp:sp>
    <dsp:sp modelId="{024F93A5-1CCD-AA4C-A18A-6C288A757C1A}">
      <dsp:nvSpPr>
        <dsp:cNvPr id="0" name=""/>
        <dsp:cNvSpPr/>
      </dsp:nvSpPr>
      <dsp:spPr>
        <a:xfrm>
          <a:off x="2525300" y="1504654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61C7A-A2DB-3746-A2A5-982150007BDB}">
      <dsp:nvSpPr>
        <dsp:cNvPr id="0" name=""/>
        <dsp:cNvSpPr/>
      </dsp:nvSpPr>
      <dsp:spPr>
        <a:xfrm>
          <a:off x="2705710" y="1676043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Assemblage</a:t>
          </a:r>
          <a:endParaRPr lang="en-US" sz="2000" kern="1200" dirty="0"/>
        </a:p>
      </dsp:txBody>
      <dsp:txXfrm>
        <a:off x="2735908" y="1706241"/>
        <a:ext cx="1563289" cy="970644"/>
      </dsp:txXfrm>
    </dsp:sp>
    <dsp:sp modelId="{0C72D4AA-81ED-0942-8728-B709A1E8FC5E}">
      <dsp:nvSpPr>
        <dsp:cNvPr id="0" name=""/>
        <dsp:cNvSpPr/>
      </dsp:nvSpPr>
      <dsp:spPr>
        <a:xfrm>
          <a:off x="2525300" y="3007916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B37E9-B6AC-6744-B990-F6041BB9542F}">
      <dsp:nvSpPr>
        <dsp:cNvPr id="0" name=""/>
        <dsp:cNvSpPr/>
      </dsp:nvSpPr>
      <dsp:spPr>
        <a:xfrm>
          <a:off x="2705710" y="3179305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Layer</a:t>
          </a:r>
          <a:endParaRPr lang="en-US" sz="2000" kern="1200" dirty="0"/>
        </a:p>
      </dsp:txBody>
      <dsp:txXfrm>
        <a:off x="2735908" y="3209503"/>
        <a:ext cx="1563289" cy="970644"/>
      </dsp:txXfrm>
    </dsp:sp>
    <dsp:sp modelId="{A853BE75-E445-C24C-970C-32FE622A08F4}">
      <dsp:nvSpPr>
        <dsp:cNvPr id="0" name=""/>
        <dsp:cNvSpPr/>
      </dsp:nvSpPr>
      <dsp:spPr>
        <a:xfrm>
          <a:off x="2525300" y="4511178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5FFE4-40E6-DE45-BB47-4F5068ADC169}">
      <dsp:nvSpPr>
        <dsp:cNvPr id="0" name=""/>
        <dsp:cNvSpPr/>
      </dsp:nvSpPr>
      <dsp:spPr>
        <a:xfrm>
          <a:off x="2705710" y="4682567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Feature</a:t>
          </a:r>
          <a:endParaRPr lang="en-US" sz="2000" kern="1200" dirty="0"/>
        </a:p>
      </dsp:txBody>
      <dsp:txXfrm>
        <a:off x="2735908" y="4712765"/>
        <a:ext cx="1563289" cy="970644"/>
      </dsp:txXfrm>
    </dsp:sp>
    <dsp:sp modelId="{76783450-EDE9-F040-9DB0-8D5F4FA464F4}">
      <dsp:nvSpPr>
        <dsp:cNvPr id="0" name=""/>
        <dsp:cNvSpPr/>
      </dsp:nvSpPr>
      <dsp:spPr>
        <a:xfrm>
          <a:off x="4509804" y="1504654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D0B98-1A62-1D47-B7D8-5AF580178B0D}">
      <dsp:nvSpPr>
        <dsp:cNvPr id="0" name=""/>
        <dsp:cNvSpPr/>
      </dsp:nvSpPr>
      <dsp:spPr>
        <a:xfrm>
          <a:off x="4690214" y="1676043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Coverage</a:t>
          </a:r>
          <a:endParaRPr lang="en-US" sz="2000" kern="1200" dirty="0"/>
        </a:p>
      </dsp:txBody>
      <dsp:txXfrm>
        <a:off x="4720412" y="1706241"/>
        <a:ext cx="1563289" cy="970644"/>
      </dsp:txXfrm>
    </dsp:sp>
    <dsp:sp modelId="{D4B59603-A45C-E445-BAD9-3B181236967C}">
      <dsp:nvSpPr>
        <dsp:cNvPr id="0" name=""/>
        <dsp:cNvSpPr/>
      </dsp:nvSpPr>
      <dsp:spPr>
        <a:xfrm>
          <a:off x="4509804" y="3007916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79496-4401-4746-AA02-CC8A62355A2D}">
      <dsp:nvSpPr>
        <dsp:cNvPr id="0" name=""/>
        <dsp:cNvSpPr/>
      </dsp:nvSpPr>
      <dsp:spPr>
        <a:xfrm>
          <a:off x="4690214" y="3179305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SurveyUnit</a:t>
          </a:r>
          <a:endParaRPr lang="en-US" sz="2000" kern="1200" dirty="0"/>
        </a:p>
      </dsp:txBody>
      <dsp:txXfrm>
        <a:off x="4720412" y="3209503"/>
        <a:ext cx="1563289" cy="970644"/>
      </dsp:txXfrm>
    </dsp:sp>
    <dsp:sp modelId="{93216890-24D2-204C-8148-4A718C39762A}">
      <dsp:nvSpPr>
        <dsp:cNvPr id="0" name=""/>
        <dsp:cNvSpPr/>
      </dsp:nvSpPr>
      <dsp:spPr>
        <a:xfrm>
          <a:off x="6494308" y="1504654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71AF2-7FAF-3E46-B0B8-9D01A348E4CA}">
      <dsp:nvSpPr>
        <dsp:cNvPr id="0" name=""/>
        <dsp:cNvSpPr/>
      </dsp:nvSpPr>
      <dsp:spPr>
        <a:xfrm>
          <a:off x="6674718" y="1676043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Team</a:t>
          </a:r>
          <a:endParaRPr lang="en-US" sz="2000" kern="1200" dirty="0"/>
        </a:p>
      </dsp:txBody>
      <dsp:txXfrm>
        <a:off x="6704916" y="1706241"/>
        <a:ext cx="1563289" cy="970644"/>
      </dsp:txXfrm>
    </dsp:sp>
    <dsp:sp modelId="{9A73BD10-4EA7-C241-995B-9D92A159658A}">
      <dsp:nvSpPr>
        <dsp:cNvPr id="0" name=""/>
        <dsp:cNvSpPr/>
      </dsp:nvSpPr>
      <dsp:spPr>
        <a:xfrm>
          <a:off x="6494308" y="3007916"/>
          <a:ext cx="1623685" cy="1031040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A8F1C-A8AF-0140-A619-E0F7F164D18A}">
      <dsp:nvSpPr>
        <dsp:cNvPr id="0" name=""/>
        <dsp:cNvSpPr/>
      </dsp:nvSpPr>
      <dsp:spPr>
        <a:xfrm>
          <a:off x="6674718" y="3179305"/>
          <a:ext cx="1623685" cy="1031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Surveyor</a:t>
          </a:r>
          <a:endParaRPr lang="en-US" sz="2000" kern="1200" dirty="0"/>
        </a:p>
      </dsp:txBody>
      <dsp:txXfrm>
        <a:off x="6704916" y="3209503"/>
        <a:ext cx="1563289" cy="970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archaeological survey</a:t>
            </a:r>
          </a:p>
          <a:p>
            <a:endParaRPr lang="en-US" dirty="0" smtClean="0"/>
          </a:p>
          <a:p>
            <a:r>
              <a:rPr lang="en-US" dirty="0" smtClean="0"/>
              <a:t>What is the typical approach?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Assemblage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5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53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8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r>
              <a:rPr lang="en-US" baseline="0" dirty="0" smtClean="0"/>
              <a:t> in </a:t>
            </a:r>
            <a:r>
              <a:rPr lang="en-US" dirty="0" smtClean="0"/>
              <a:t>run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`Assemblage`</a:t>
            </a:r>
          </a:p>
          <a:p>
            <a:r>
              <a:rPr lang="en-US" dirty="0" smtClean="0"/>
              <a:t>1. Extract `</a:t>
            </a:r>
            <a:r>
              <a:rPr lang="en-US" dirty="0" err="1" smtClean="0"/>
              <a:t>ideal_obs_rate</a:t>
            </a:r>
            <a:r>
              <a:rPr lang="en-US" dirty="0" smtClean="0"/>
              <a:t>` values (if distribution, select from it) -&gt; `</a:t>
            </a:r>
            <a:r>
              <a:rPr lang="en-US" dirty="0" err="1" smtClean="0"/>
              <a:t>obs_rate</a:t>
            </a:r>
            <a:r>
              <a:rPr lang="en-US" dirty="0" smtClean="0"/>
              <a:t>`</a:t>
            </a:r>
          </a:p>
          <a:p>
            <a:r>
              <a:rPr lang="en-US" dirty="0" smtClean="0"/>
              <a:t>2. Extract feature `</a:t>
            </a:r>
            <a:r>
              <a:rPr lang="en-US" dirty="0" err="1" smtClean="0"/>
              <a:t>time_penalty</a:t>
            </a:r>
            <a:r>
              <a:rPr lang="en-US" dirty="0" smtClean="0"/>
              <a:t>` values (if distribution, select from it) -&gt; `</a:t>
            </a:r>
            <a:r>
              <a:rPr lang="en-US" dirty="0" err="1" smtClean="0"/>
              <a:t>time_penalty_obs</a:t>
            </a:r>
            <a:r>
              <a:rPr lang="en-US" dirty="0" smtClean="0"/>
              <a:t>`</a:t>
            </a:r>
          </a:p>
          <a:p>
            <a:r>
              <a:rPr lang="en-US" dirty="0" smtClean="0"/>
              <a:t>3. Extract surface `</a:t>
            </a:r>
            <a:r>
              <a:rPr lang="en-US" dirty="0" err="1" smtClean="0"/>
              <a:t>vis</a:t>
            </a:r>
            <a:r>
              <a:rPr lang="en-US" dirty="0" smtClean="0"/>
              <a:t>` values (if distribution, select from it) -&gt; `</a:t>
            </a:r>
            <a:r>
              <a:rPr lang="en-US" dirty="0" err="1" smtClean="0"/>
              <a:t>vis_obs</a:t>
            </a:r>
            <a:r>
              <a:rPr lang="en-US" dirty="0" smtClean="0"/>
              <a:t>`</a:t>
            </a:r>
          </a:p>
          <a:p>
            <a:r>
              <a:rPr lang="en-US" dirty="0" smtClean="0"/>
              <a:t>     - TODO: if raster, extract value from raster</a:t>
            </a:r>
          </a:p>
          <a:p>
            <a:endParaRPr lang="en-US" dirty="0" smtClean="0"/>
          </a:p>
          <a:p>
            <a:r>
              <a:rPr lang="en-US" dirty="0" smtClean="0"/>
              <a:t>With `Coverage`</a:t>
            </a:r>
          </a:p>
          <a:p>
            <a:r>
              <a:rPr lang="en-US" dirty="0" smtClean="0"/>
              <a:t>1. Extract `</a:t>
            </a:r>
            <a:r>
              <a:rPr lang="en-US" dirty="0" err="1" smtClean="0"/>
              <a:t>min_time_per_unit</a:t>
            </a:r>
            <a:r>
              <a:rPr lang="en-US" dirty="0" smtClean="0"/>
              <a:t>` (if distribution, select from it)</a:t>
            </a:r>
          </a:p>
          <a:p>
            <a:r>
              <a:rPr lang="en-US" dirty="0" smtClean="0"/>
              <a:t>2. Calculate </a:t>
            </a:r>
            <a:r>
              <a:rPr lang="en-US" dirty="0" err="1" smtClean="0"/>
              <a:t>base_search_time</a:t>
            </a:r>
            <a:r>
              <a:rPr lang="en-US" dirty="0" smtClean="0"/>
              <a:t> (different methods for transect and radial) -&gt; `</a:t>
            </a:r>
            <a:r>
              <a:rPr lang="en-US" dirty="0" err="1" smtClean="0"/>
              <a:t>base_search_time</a:t>
            </a:r>
            <a:r>
              <a:rPr lang="en-US" dirty="0" smtClean="0"/>
              <a:t>`</a:t>
            </a:r>
          </a:p>
          <a:p>
            <a:r>
              <a:rPr lang="en-US" dirty="0" smtClean="0"/>
              <a:t>3. Allocate surveyors to survey units based on chosen assignment method</a:t>
            </a:r>
          </a:p>
          <a:p>
            <a:r>
              <a:rPr lang="en-US" dirty="0" smtClean="0"/>
              <a:t>    - TODO: implement optimized methods</a:t>
            </a:r>
          </a:p>
          <a:p>
            <a:r>
              <a:rPr lang="en-US" dirty="0" smtClean="0"/>
              <a:t>4. Merge data from `Team` to `Coverage`</a:t>
            </a:r>
          </a:p>
          <a:p>
            <a:r>
              <a:rPr lang="en-US" dirty="0" smtClean="0"/>
              <a:t>5. Extract surveyor speed penalty values (if distribution, select from it) -&gt; `</a:t>
            </a:r>
            <a:r>
              <a:rPr lang="en-US" dirty="0" err="1" smtClean="0"/>
              <a:t>speed_penalty_obs</a:t>
            </a:r>
            <a:r>
              <a:rPr lang="en-US" dirty="0" smtClean="0"/>
              <a:t>`</a:t>
            </a:r>
          </a:p>
          <a:p>
            <a:endParaRPr lang="en-US" dirty="0" smtClean="0"/>
          </a:p>
          <a:p>
            <a:r>
              <a:rPr lang="en-US" dirty="0" smtClean="0"/>
              <a:t>Find `Feature`s from `Assemblage` that intersect `Coverage` (via spatial join)</a:t>
            </a:r>
          </a:p>
          <a:p>
            <a:r>
              <a:rPr lang="en-US" dirty="0" smtClean="0"/>
              <a:t>- Record which survey unit it intersects (or </a:t>
            </a:r>
            <a:r>
              <a:rPr lang="en-US" dirty="0" err="1" smtClean="0"/>
              <a:t>NaN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If intersects, set proximity to 1.0, else set proximity to 0.0 -&gt; `</a:t>
            </a:r>
            <a:r>
              <a:rPr lang="en-US" dirty="0" err="1" smtClean="0"/>
              <a:t>proximity_obs</a:t>
            </a:r>
            <a:r>
              <a:rPr lang="en-US" dirty="0" smtClean="0"/>
              <a:t>`</a:t>
            </a:r>
          </a:p>
          <a:p>
            <a:endParaRPr lang="en-US" dirty="0" smtClean="0"/>
          </a:p>
          <a:p>
            <a:r>
              <a:rPr lang="en-US" dirty="0" smtClean="0"/>
              <a:t>Extract surveyor skill values (if distribution, select from it) -&gt; `</a:t>
            </a:r>
            <a:r>
              <a:rPr lang="en-US" dirty="0" err="1" smtClean="0"/>
              <a:t>skill_obs</a:t>
            </a:r>
            <a:r>
              <a:rPr lang="en-US" dirty="0" smtClean="0"/>
              <a:t>`</a:t>
            </a:r>
          </a:p>
          <a:p>
            <a:endParaRPr lang="en-US" dirty="0" smtClean="0"/>
          </a:p>
          <a:p>
            <a:r>
              <a:rPr lang="en-US" dirty="0" smtClean="0"/>
              <a:t>`</a:t>
            </a:r>
            <a:r>
              <a:rPr lang="en-US" dirty="0" err="1" smtClean="0"/>
              <a:t>discovery_prob</a:t>
            </a:r>
            <a:r>
              <a:rPr lang="en-US" dirty="0" smtClean="0"/>
              <a:t> = </a:t>
            </a:r>
            <a:r>
              <a:rPr lang="en-US" dirty="0" err="1" smtClean="0"/>
              <a:t>obs_rate</a:t>
            </a:r>
            <a:r>
              <a:rPr lang="en-US" dirty="0" smtClean="0"/>
              <a:t> * </a:t>
            </a:r>
            <a:r>
              <a:rPr lang="en-US" dirty="0" err="1" smtClean="0"/>
              <a:t>vis_obs</a:t>
            </a:r>
            <a:r>
              <a:rPr lang="en-US" dirty="0" smtClean="0"/>
              <a:t> * </a:t>
            </a:r>
            <a:r>
              <a:rPr lang="en-US" dirty="0" err="1" smtClean="0"/>
              <a:t>proximity_obs</a:t>
            </a:r>
            <a:r>
              <a:rPr lang="en-US" dirty="0" smtClean="0"/>
              <a:t> * </a:t>
            </a:r>
            <a:r>
              <a:rPr lang="en-US" dirty="0" err="1" smtClean="0"/>
              <a:t>skill_obs</a:t>
            </a:r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5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Discovery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3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outputs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Problem: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Archaeology, or at least archaeological fieldwork, is fundamentally not reproducible. Once an artifact is collected from the field, it cannot be put back in context.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(It is different from other field sciences like ecology because we have less reason to believe our processes are homogeneous across space)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As a result, we have no sense of how our methodological choices impact our observed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 solutions:</a:t>
            </a:r>
          </a:p>
          <a:p>
            <a:endParaRPr lang="en-US" dirty="0" smtClean="0"/>
          </a:p>
          <a:p>
            <a:r>
              <a:rPr lang="en-US" dirty="0" smtClean="0"/>
              <a:t>Resurvey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Controlled, experimental surveys</a:t>
            </a:r>
            <a:r>
              <a:rPr lang="en-US" baseline="0" dirty="0" smtClean="0"/>
              <a:t>, w</a:t>
            </a:r>
            <a:r>
              <a:rPr lang="en-US" baseline="0" dirty="0" smtClean="0"/>
              <a:t>here a fake landscape is “seeded” with artifacts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6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Slow</a:t>
            </a:r>
          </a:p>
          <a:p>
            <a:pPr marL="0" indent="0" eaLnBrk="1" hangingPunct="1">
              <a:buNone/>
            </a:pPr>
            <a:r>
              <a:rPr lang="en-US" dirty="0" smtClean="0"/>
              <a:t>Expensive</a:t>
            </a:r>
          </a:p>
          <a:p>
            <a:pPr marL="0" indent="0" eaLnBrk="1" hangingPunct="1">
              <a:buNone/>
            </a:pPr>
            <a:r>
              <a:rPr lang="en-US" dirty="0" smtClean="0"/>
              <a:t>Hard to control external</a:t>
            </a:r>
            <a:r>
              <a:rPr lang="en-US" baseline="0" dirty="0" smtClean="0"/>
              <a:t> </a:t>
            </a:r>
            <a:r>
              <a:rPr lang="en-US" dirty="0" smtClean="0"/>
              <a:t>confounding factors like surveyor</a:t>
            </a:r>
            <a:r>
              <a:rPr lang="en-US" baseline="0" dirty="0" smtClean="0"/>
              <a:t> skill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Not scalable to realistic sizes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2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baseline="0" dirty="0" smtClean="0"/>
              <a:t>solution: Use a computer!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Fast</a:t>
            </a:r>
          </a:p>
          <a:p>
            <a:r>
              <a:rPr lang="en-US" baseline="0" dirty="0" smtClean="0"/>
              <a:t>Relatively cheap</a:t>
            </a:r>
          </a:p>
          <a:p>
            <a:r>
              <a:rPr lang="en-US" baseline="0" dirty="0" smtClean="0"/>
              <a:t>Better control of confounding factors</a:t>
            </a:r>
          </a:p>
          <a:p>
            <a:r>
              <a:rPr lang="en-US" baseline="0" dirty="0" smtClean="0"/>
              <a:t>Scalable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6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Python tools</a:t>
            </a:r>
          </a:p>
          <a:p>
            <a:endParaRPr lang="en-US" dirty="0" smtClean="0"/>
          </a:p>
          <a:p>
            <a:r>
              <a:rPr lang="en-US" dirty="0" err="1" smtClean="0"/>
              <a:t>geopandas</a:t>
            </a:r>
            <a:r>
              <a:rPr lang="en-US" dirty="0" smtClean="0"/>
              <a:t> and</a:t>
            </a:r>
            <a:r>
              <a:rPr lang="en-US" baseline="0" dirty="0" smtClean="0"/>
              <a:t> shapely </a:t>
            </a:r>
            <a:r>
              <a:rPr lang="en-US" dirty="0" smtClean="0"/>
              <a:t>for all spatial</a:t>
            </a:r>
            <a:r>
              <a:rPr lang="en-US" baseline="0" dirty="0" smtClean="0"/>
              <a:t> manipulation</a:t>
            </a:r>
            <a:endParaRPr lang="en-US" dirty="0" smtClean="0"/>
          </a:p>
          <a:p>
            <a:r>
              <a:rPr lang="en-US" dirty="0" err="1" smtClean="0"/>
              <a:t>scipy</a:t>
            </a:r>
            <a:r>
              <a:rPr lang="en-US" dirty="0" smtClean="0"/>
              <a:t> for parameter</a:t>
            </a:r>
            <a:r>
              <a:rPr lang="en-US" baseline="0" dirty="0" smtClean="0"/>
              <a:t> distributions</a:t>
            </a:r>
          </a:p>
          <a:p>
            <a:r>
              <a:rPr lang="en-US" dirty="0" err="1" smtClean="0"/>
              <a:t>sqlalchemy</a:t>
            </a:r>
            <a:r>
              <a:rPr lang="en-US" dirty="0" smtClean="0"/>
              <a:t> for database connection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9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Python package</a:t>
            </a:r>
            <a:r>
              <a:rPr lang="en-US" baseline="0" dirty="0" smtClean="0"/>
              <a:t> called prospect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Structure</a:t>
            </a:r>
          </a:p>
          <a:p>
            <a:r>
              <a:rPr lang="en-US" baseline="0" dirty="0" smtClean="0"/>
              <a:t>Building blocks of Python classes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[image of code structure]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9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Area</a:t>
            </a:r>
          </a:p>
          <a:p>
            <a:endParaRPr lang="en-US" dirty="0" smtClean="0"/>
          </a:p>
          <a:p>
            <a:r>
              <a:rPr lang="en-US" dirty="0" smtClean="0"/>
              <a:t>Spatial</a:t>
            </a:r>
            <a:r>
              <a:rPr lang="en-US" baseline="0" dirty="0" smtClean="0"/>
              <a:t> extent for one survey</a:t>
            </a:r>
          </a:p>
          <a:p>
            <a:r>
              <a:rPr lang="en-US" baseline="0" dirty="0" smtClean="0"/>
              <a:t>contains surface visibility parameter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a shapely shape</a:t>
            </a:r>
          </a:p>
          <a:p>
            <a:r>
              <a:rPr lang="en-US" baseline="0" dirty="0" smtClean="0"/>
              <a:t>from </a:t>
            </a:r>
            <a:r>
              <a:rPr lang="en-US" baseline="0" dirty="0" err="1" smtClean="0"/>
              <a:t>shapefile</a:t>
            </a:r>
            <a:endParaRPr lang="en-US" baseline="0" dirty="0" smtClean="0"/>
          </a:p>
          <a:p>
            <a:r>
              <a:rPr lang="en-US" baseline="0" dirty="0" smtClean="0"/>
              <a:t>simple square from an area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xmlns:p14="http://schemas.microsoft.com/office/powerpoint/2010/main"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2019 GIS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  <a:endParaRPr lang="en-US" dirty="0">
              <a:solidFill>
                <a:schemeClr val="bg1"/>
              </a:solidFill>
              <a:latin typeface="Encode Sans Normal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1752600"/>
          </a:xfrm>
        </p:spPr>
        <p:txBody>
          <a:bodyPr/>
          <a:lstStyle/>
          <a:p>
            <a:r>
              <a:rPr lang="en-US" sz="5400" dirty="0" smtClean="0"/>
              <a:t>Simulating archaeological surveys with Python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Jacob Deppen</a:t>
            </a:r>
          </a:p>
          <a:p>
            <a:r>
              <a:rPr lang="en-US" sz="2400" dirty="0" smtClean="0"/>
              <a:t>PhD Candidate, </a:t>
            </a:r>
            <a:r>
              <a:rPr lang="en-US" sz="2400" dirty="0" smtClean="0"/>
              <a:t>Anthropology</a:t>
            </a:r>
          </a:p>
          <a:p>
            <a:pPr eaLnBrk="1" hangingPunct="1"/>
            <a:r>
              <a:rPr lang="en-US" sz="2400" dirty="0"/>
              <a:t>Digital Archaeology Research </a:t>
            </a:r>
            <a:r>
              <a:rPr lang="en-US" sz="2400" dirty="0" smtClean="0"/>
              <a:t>Lab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2400" dirty="0"/>
              <a:t>@</a:t>
            </a:r>
            <a:r>
              <a:rPr lang="en-US" sz="2400" dirty="0" err="1"/>
              <a:t>jacob_deppen</a:t>
            </a:r>
            <a:endParaRPr lang="en-US" sz="2400" dirty="0"/>
          </a:p>
          <a:p>
            <a:pPr eaLnBrk="1" hangingPunct="1"/>
            <a:r>
              <a:rPr lang="en-US" sz="2400" dirty="0"/>
              <a:t>deppen8.github.io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</a:t>
            </a:r>
            <a:endParaRPr lang="en-US" dirty="0" smtClean="0"/>
          </a:p>
        </p:txBody>
      </p:sp>
      <p:pic>
        <p:nvPicPr>
          <p:cNvPr id="2" name="Content Placeholder 1" descr="area_demo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6209" r="13456" b="3908"/>
          <a:stretch/>
        </p:blipFill>
        <p:spPr>
          <a:xfrm>
            <a:off x="3663754" y="1371600"/>
            <a:ext cx="5251646" cy="4109449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32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Creation methods: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shapefile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from shapely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from total area</a:t>
            </a: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Specifies: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surface </a:t>
            </a:r>
            <a:r>
              <a:rPr lang="en-US" sz="2400" dirty="0" smtClean="0">
                <a:solidFill>
                  <a:schemeClr val="bg1"/>
                </a:solidFill>
              </a:rPr>
              <a:t>visibility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24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(Assemblage)</a:t>
            </a:r>
            <a:endParaRPr lang="en-US" dirty="0" smtClean="0"/>
          </a:p>
        </p:txBody>
      </p:sp>
      <p:pic>
        <p:nvPicPr>
          <p:cNvPr id="3" name="Content Placeholder 2" descr="poisson_demo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5160" r="11582" b="3709"/>
          <a:stretch/>
        </p:blipFill>
        <p:spPr>
          <a:xfrm>
            <a:off x="3581400" y="1371600"/>
            <a:ext cx="5323000" cy="4166524"/>
          </a:xfr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3716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Creation methods: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shapefile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pseudorandom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pts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poisson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pt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process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matern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pt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process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thomas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pt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process</a:t>
            </a:r>
          </a:p>
          <a:p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Specifies: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ideal artifact observation rate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artifact time penalty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Coverage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Creation methods: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GeoDataFrame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shapefile</a:t>
            </a: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transects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radials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  <a:p>
            <a:endParaRPr lang="en-US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Specifies: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minimum survey time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(spacing)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(shape of units)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coverage_dem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5405" r="11081" b="4478"/>
          <a:stretch/>
        </p:blipFill>
        <p:spPr>
          <a:xfrm>
            <a:off x="4724400" y="1219200"/>
            <a:ext cx="3139783" cy="2362200"/>
          </a:xfrm>
          <a:prstGeom prst="rect">
            <a:avLst/>
          </a:prstGeom>
        </p:spPr>
      </p:pic>
      <p:pic>
        <p:nvPicPr>
          <p:cNvPr id="4" name="Picture 3" descr="radials_demo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5405" r="11601" b="4869"/>
          <a:stretch/>
        </p:blipFill>
        <p:spPr>
          <a:xfrm>
            <a:off x="4724400" y="3657600"/>
            <a:ext cx="3153434" cy="2362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Surveyors (Team)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176992"/>
            <a:ext cx="41148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</a:rPr>
              <a:t>Creation methods:</a:t>
            </a:r>
          </a:p>
        </p:txBody>
      </p:sp>
      <p:pic>
        <p:nvPicPr>
          <p:cNvPr id="2" name="Picture 1" descr="team_dem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2" y="3470648"/>
            <a:ext cx="8765468" cy="2434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29200" y="1143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Specifies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surveyor skill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surveyor speed penalty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bg1"/>
                </a:solidFill>
              </a:rPr>
              <a:t>(assignment method)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34192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Surveyor(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   name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='novice2', </a:t>
            </a:r>
            <a:endParaRPr lang="en-US" sz="1600" dirty="0" smtClean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/>
                <a:cs typeface="Consolas"/>
              </a:rPr>
              <a:t>    </a:t>
            </a:r>
            <a:r>
              <a:rPr lang="en-US" sz="1600" dirty="0" err="1" smtClean="0">
                <a:solidFill>
                  <a:schemeClr val="bg1"/>
                </a:solidFill>
                <a:latin typeface="Consolas"/>
                <a:cs typeface="Consolas"/>
              </a:rPr>
              <a:t>team_name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='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leiap_team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', 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surveyor_type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='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novice_person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', 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   skill=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beta_dist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(7, 3), 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nsolas"/>
                <a:cs typeface="Consolas"/>
              </a:rPr>
              <a:t>speed_penalty</a:t>
            </a:r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=0.2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/>
                <a:cs typeface="Consolas"/>
              </a:rPr>
              <a:t>)</a:t>
            </a:r>
            <a:endParaRPr lang="en-US" sz="16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05400" y="3557297"/>
            <a:ext cx="2743200" cy="236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5400" y="3633497"/>
            <a:ext cx="2743200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05400" y="1195097"/>
            <a:ext cx="2743200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95400" y="1195097"/>
            <a:ext cx="2743200" cy="220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9-05-10 at 12.30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99002"/>
            <a:ext cx="2667000" cy="2229998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Screen Shot 2019-05-10 at 12.29.4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8"/>
          <a:stretch/>
        </p:blipFill>
        <p:spPr>
          <a:xfrm>
            <a:off x="1295399" y="1195097"/>
            <a:ext cx="2724380" cy="2233903"/>
          </a:xfrm>
          <a:prstGeom prst="rect">
            <a:avLst/>
          </a:prstGeom>
        </p:spPr>
      </p:pic>
      <p:pic>
        <p:nvPicPr>
          <p:cNvPr id="5" name="Picture 4" descr="Screen Shot 2019-05-10 at 12.29.54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44"/>
          <a:stretch/>
        </p:blipFill>
        <p:spPr>
          <a:xfrm>
            <a:off x="1295399" y="3557296"/>
            <a:ext cx="2743200" cy="2386304"/>
          </a:xfrm>
          <a:prstGeom prst="rect">
            <a:avLst/>
          </a:prstGeom>
        </p:spPr>
      </p:pic>
      <p:pic>
        <p:nvPicPr>
          <p:cNvPr id="12" name="Picture 11" descr="team_demo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1" r="254"/>
          <a:stretch/>
        </p:blipFill>
        <p:spPr>
          <a:xfrm>
            <a:off x="5158528" y="4014497"/>
            <a:ext cx="2690072" cy="175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3585098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team</a:t>
            </a:r>
          </a:p>
        </p:txBody>
      </p:sp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in running a Survey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4419600" cy="3733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1. For each artifact:</a:t>
            </a:r>
            <a:endParaRPr lang="en-US" sz="2400" dirty="0"/>
          </a:p>
          <a:p>
            <a:pPr eaLnBrk="1" hangingPunct="1">
              <a:buFontTx/>
              <a:buChar char="-"/>
            </a:pPr>
            <a:r>
              <a:rPr lang="en-US" sz="2000" dirty="0" smtClean="0"/>
              <a:t>Get parameter values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ideal observation rate</a:t>
            </a:r>
            <a:endParaRPr lang="en-US" sz="2000" dirty="0"/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artifact time penalty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surface visibility</a:t>
            </a:r>
          </a:p>
          <a:p>
            <a:pPr marL="457200" lvl="1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 smtClean="0"/>
              <a:t>2. For each transect: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Calculate base search time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Allocate surveyors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Get parameter values:</a:t>
            </a:r>
          </a:p>
          <a:p>
            <a:pPr lvl="1" eaLnBrk="1" hangingPunct="1">
              <a:buFontTx/>
              <a:buChar char="-"/>
            </a:pPr>
            <a:r>
              <a:rPr lang="en-US" sz="2000" dirty="0" smtClean="0"/>
              <a:t>surveyor </a:t>
            </a:r>
            <a:r>
              <a:rPr lang="en-US" sz="2000" dirty="0"/>
              <a:t>speed penalty </a:t>
            </a:r>
            <a:r>
              <a:rPr lang="en-US" sz="2000" dirty="0" smtClean="0"/>
              <a:t>values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495800" y="1219200"/>
            <a:ext cx="4495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dirty="0" smtClean="0"/>
              <a:t>3. Use spatial join to find whether an artifact intersects a survey unit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Record which survey unit it intersects (or </a:t>
            </a:r>
            <a:r>
              <a:rPr lang="en-US" sz="2400" dirty="0" err="1" smtClean="0"/>
              <a:t>NaN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Char char="-"/>
            </a:pPr>
            <a:r>
              <a:rPr lang="en-US" sz="2400" dirty="0" smtClean="0"/>
              <a:t>If intersects, set proximity to 1.0, else set proximity to 0</a:t>
            </a:r>
          </a:p>
          <a:p>
            <a:pPr marL="0" indent="0" eaLnBrk="1" hangingPunct="1">
              <a:buFontTx/>
              <a:buNone/>
            </a:pPr>
            <a:endParaRPr lang="en-US" sz="2400" dirty="0" smtClean="0"/>
          </a:p>
          <a:p>
            <a:pPr marL="0" indent="0" eaLnBrk="1" hangingPunct="1">
              <a:buFontTx/>
              <a:buNone/>
            </a:pPr>
            <a:r>
              <a:rPr lang="en-US" sz="2400" dirty="0" smtClean="0"/>
              <a:t>4. Get surveyor skill values</a:t>
            </a:r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Discovery probabilities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12192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observation rate </a:t>
            </a:r>
            <a:r>
              <a:rPr lang="en-US" sz="2000" dirty="0" smtClean="0">
                <a:solidFill>
                  <a:schemeClr val="bg1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 visibility </a:t>
            </a:r>
            <a:r>
              <a:rPr lang="en-US" sz="2000" dirty="0" smtClean="0">
                <a:solidFill>
                  <a:schemeClr val="bg1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 proximity </a:t>
            </a:r>
            <a:r>
              <a:rPr lang="en-US" sz="2000" dirty="0" smtClean="0">
                <a:solidFill>
                  <a:schemeClr val="bg1"/>
                </a:solidFill>
              </a:rPr>
              <a:t>x</a:t>
            </a:r>
            <a:r>
              <a:rPr lang="en-US" sz="2800" dirty="0" smtClean="0">
                <a:solidFill>
                  <a:schemeClr val="bg1"/>
                </a:solidFill>
              </a:rPr>
              <a:t> surveyor skill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discovery_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061"/>
            <a:ext cx="9144000" cy="39051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Discovery visualization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 descr="discovery_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r="2505"/>
          <a:stretch/>
        </p:blipFill>
        <p:spPr>
          <a:xfrm>
            <a:off x="304800" y="2762828"/>
            <a:ext cx="3048000" cy="2655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600200"/>
            <a:ext cx="289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bg1"/>
                </a:solidFill>
                <a:latin typeface="+mn-lt"/>
              </a:rPr>
              <a:t>n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runs = 100</a:t>
            </a:r>
          </a:p>
        </p:txBody>
      </p:sp>
      <p:pic>
        <p:nvPicPr>
          <p:cNvPr id="5" name="Picture 4" descr="disc_prob_sa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545" y="1447800"/>
            <a:ext cx="5371253" cy="39624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 time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 descr="time_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293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1143000"/>
            <a:ext cx="899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base time = search time </a:t>
            </a:r>
            <a:r>
              <a:rPr lang="en-US" sz="2000" dirty="0" smtClean="0">
                <a:solidFill>
                  <a:schemeClr val="bg1"/>
                </a:solidFill>
              </a:rPr>
              <a:t>+</a:t>
            </a:r>
            <a:r>
              <a:rPr lang="en-US" sz="2800" dirty="0" smtClean="0">
                <a:solidFill>
                  <a:schemeClr val="bg1"/>
                </a:solidFill>
              </a:rPr>
              <a:t> sum(artifact penalties)</a:t>
            </a:r>
          </a:p>
          <a:p>
            <a:pPr marL="0" indent="0" algn="ctr" eaLnBrk="1" hangingPunct="1">
              <a:buFontTx/>
              <a:buNone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total time = base time + (base time * surveyor speed)</a:t>
            </a:r>
          </a:p>
        </p:txBody>
      </p:sp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Survey time visualization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Content Placeholder 3" descr="t_per_surveyor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6" b="792"/>
          <a:stretch/>
        </p:blipFill>
        <p:spPr>
          <a:xfrm>
            <a:off x="152400" y="1828800"/>
            <a:ext cx="8839200" cy="3206338"/>
          </a:xfrm>
          <a:solidFill>
            <a:schemeClr val="bg1"/>
          </a:solidFill>
        </p:spPr>
      </p:pic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C:\Users\marcos\Dropbox\Son Servera SHARE\Presentation\Photos\fieldwal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6" t="11005" r="35871" b="976"/>
          <a:stretch/>
        </p:blipFill>
        <p:spPr>
          <a:xfrm>
            <a:off x="5638800" y="2133600"/>
            <a:ext cx="3409384" cy="3845500"/>
          </a:xfrm>
          <a:prstGeom prst="rect">
            <a:avLst/>
          </a:prstGeom>
          <a:ln w="12700" cmpd="sng">
            <a:solidFill>
              <a:srgbClr val="FFFFFF"/>
            </a:solidFill>
          </a:ln>
        </p:spPr>
      </p:pic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SQLAlchemy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db_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38600"/>
            <a:ext cx="5178285" cy="1828800"/>
          </a:xfrm>
          <a:prstGeom prst="rect">
            <a:avLst/>
          </a:prstGeom>
        </p:spPr>
      </p:pic>
      <p:pic>
        <p:nvPicPr>
          <p:cNvPr id="10" name="Picture 9" descr="surveyor_sp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21588" cy="2349499"/>
          </a:xfrm>
          <a:prstGeom prst="rect">
            <a:avLst/>
          </a:prstGeom>
        </p:spPr>
      </p:pic>
      <p:pic>
        <p:nvPicPr>
          <p:cNvPr id="4" name="Content Placeholder 3" descr="db_viz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431"/>
          <a:stretch/>
        </p:blipFill>
        <p:spPr>
          <a:xfrm>
            <a:off x="5466976" y="3124200"/>
            <a:ext cx="3657600" cy="2819208"/>
          </a:xfrm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Time’s Up!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5400" b="1" dirty="0" smtClean="0"/>
              <a:t>Jacob Deppen</a:t>
            </a:r>
            <a:endParaRPr lang="en-US" sz="5400" b="1" dirty="0"/>
          </a:p>
          <a:p>
            <a:pPr marL="0" indent="0" algn="ctr" eaLnBrk="1" hangingPunct="1">
              <a:buNone/>
            </a:pPr>
            <a:endParaRPr lang="en-US" sz="1400" b="1" dirty="0" smtClean="0"/>
          </a:p>
          <a:p>
            <a:pPr marL="0" indent="0" algn="ctr" eaLnBrk="1" hangingPunct="1">
              <a:buNone/>
            </a:pPr>
            <a:r>
              <a:rPr lang="en-US" sz="3600" b="1" dirty="0" smtClean="0"/>
              <a:t>Digital Archaeology Research Lab</a:t>
            </a:r>
          </a:p>
          <a:p>
            <a:pPr marL="0" indent="0" algn="ctr" eaLnBrk="1" hangingPunct="1">
              <a:buNone/>
            </a:pPr>
            <a:r>
              <a:rPr lang="en-US" sz="3600" b="1" dirty="0" err="1" smtClean="0"/>
              <a:t>digarlab.uw.edu</a:t>
            </a:r>
            <a:endParaRPr lang="en-US" sz="3600" b="1" dirty="0"/>
          </a:p>
          <a:p>
            <a:pPr marL="0" indent="0" algn="ctr" eaLnBrk="1" hangingPunct="1">
              <a:buNone/>
            </a:pPr>
            <a:endParaRPr lang="en-US" sz="1400" b="1" dirty="0" smtClean="0"/>
          </a:p>
          <a:p>
            <a:pPr marL="0" indent="0" algn="ctr" eaLnBrk="1" hangingPunct="1">
              <a:buNone/>
            </a:pPr>
            <a:r>
              <a:rPr lang="en-US" sz="3600" b="1" dirty="0" smtClean="0"/>
              <a:t>@</a:t>
            </a:r>
            <a:r>
              <a:rPr lang="en-US" sz="3600" b="1" dirty="0" err="1" smtClean="0"/>
              <a:t>jacob_deppen</a:t>
            </a:r>
            <a:endParaRPr lang="en-US" sz="3600" b="1" dirty="0"/>
          </a:p>
          <a:p>
            <a:pPr marL="0" indent="0" algn="ctr" eaLnBrk="1" hangingPunct="1">
              <a:buNone/>
            </a:pPr>
            <a:r>
              <a:rPr lang="en-US" sz="3600" b="1" dirty="0" smtClean="0"/>
              <a:t>deppen8.github.io</a:t>
            </a:r>
          </a:p>
          <a:p>
            <a:pPr marL="0" indent="0" algn="ctr" eaLnBrk="1" hangingPunct="1">
              <a:buNone/>
            </a:pPr>
            <a:endParaRPr lang="en-US" sz="2400" b="1" dirty="0" smtClean="0"/>
          </a:p>
          <a:p>
            <a:pPr marL="0" indent="0" algn="ctr" eaLnBrk="1" hangingPunct="1">
              <a:buNone/>
            </a:pPr>
            <a:endParaRPr lang="en-US" sz="2400" b="1" dirty="0" smtClean="0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14600"/>
            <a:ext cx="8839200" cy="1154113"/>
          </a:xfrm>
        </p:spPr>
        <p:txBody>
          <a:bodyPr/>
          <a:lstStyle/>
          <a:p>
            <a:pPr eaLnBrk="1" hangingPunct="1"/>
            <a:r>
              <a:rPr lang="en-US" sz="8000" b="1" dirty="0" smtClean="0"/>
              <a:t>Archaeology is fundamentall</a:t>
            </a:r>
            <a:r>
              <a:rPr lang="en-US" sz="8000" b="1" dirty="0" smtClean="0"/>
              <a:t>y </a:t>
            </a:r>
            <a:br>
              <a:rPr lang="en-US" sz="8000" b="1" dirty="0" smtClean="0"/>
            </a:br>
            <a:r>
              <a:rPr lang="en-US" sz="8000" b="1" dirty="0" smtClean="0"/>
              <a:t>NOT</a:t>
            </a:r>
            <a:br>
              <a:rPr lang="en-US" sz="8000" b="1" dirty="0" smtClean="0"/>
            </a:br>
            <a:r>
              <a:rPr lang="en-US" sz="8000" b="1" dirty="0" smtClean="0"/>
              <a:t>reproducible</a:t>
            </a:r>
            <a:endParaRPr lang="en-US" sz="8000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181648"/>
            <a:ext cx="6477000" cy="45333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Re-survey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5742801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Banning et al. 2017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Experimental surveys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07" y="1219200"/>
            <a:ext cx="3463693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19200"/>
            <a:ext cx="2667000" cy="4729579"/>
          </a:xfrm>
          <a:prstGeom prst="rect">
            <a:avLst/>
          </a:prstGeom>
        </p:spPr>
      </p:pic>
      <p:sp>
        <p:nvSpPr>
          <p:cNvPr id="10" name="Line Callout 2 (Accent Bar) 9"/>
          <p:cNvSpPr/>
          <p:nvPr/>
        </p:nvSpPr>
        <p:spPr>
          <a:xfrm>
            <a:off x="5638800" y="1295400"/>
            <a:ext cx="1143000" cy="4648200"/>
          </a:xfrm>
          <a:prstGeom prst="accentCallout2">
            <a:avLst>
              <a:gd name="adj1" fmla="val 18750"/>
              <a:gd name="adj2" fmla="val -8333"/>
              <a:gd name="adj3" fmla="val 19064"/>
              <a:gd name="adj4" fmla="val -71586"/>
              <a:gd name="adj5" fmla="val 67560"/>
              <a:gd name="adj6" fmla="val -233137"/>
            </a:avLst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dirty="0" smtClean="0"/>
              <a:t>Shortcomings</a:t>
            </a:r>
            <a:endParaRPr lang="en-US" sz="5400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5400" dirty="0" smtClean="0"/>
              <a:t>Slow</a:t>
            </a:r>
          </a:p>
          <a:p>
            <a:pPr marL="0" indent="0" algn="ctr" eaLnBrk="1" hangingPunct="1">
              <a:buNone/>
            </a:pPr>
            <a:r>
              <a:rPr lang="en-US" sz="5400" dirty="0" smtClean="0"/>
              <a:t>Expensive</a:t>
            </a:r>
          </a:p>
          <a:p>
            <a:pPr marL="0" indent="0" algn="ctr" eaLnBrk="1" hangingPunct="1">
              <a:buNone/>
            </a:pPr>
            <a:r>
              <a:rPr lang="en-US" sz="5400" dirty="0" smtClean="0"/>
              <a:t>No control of confounding factors</a:t>
            </a:r>
          </a:p>
          <a:p>
            <a:pPr marL="0" indent="0" algn="ctr" eaLnBrk="1" hangingPunct="1">
              <a:buNone/>
            </a:pPr>
            <a:r>
              <a:rPr lang="en-US" sz="5400" dirty="0" smtClean="0"/>
              <a:t>Not scalable</a:t>
            </a:r>
            <a:endParaRPr lang="en-US" sz="5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dirty="0" smtClean="0"/>
              <a:t>Solution: Use a computer!</a:t>
            </a:r>
            <a:endParaRPr lang="en-US" sz="5400" u="sng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5400" dirty="0" smtClean="0"/>
              <a:t>Fast</a:t>
            </a:r>
          </a:p>
          <a:p>
            <a:pPr marL="0" indent="0" algn="ctr" eaLnBrk="1" hangingPunct="1">
              <a:buNone/>
            </a:pPr>
            <a:r>
              <a:rPr lang="en-US" sz="5400" dirty="0" smtClean="0"/>
              <a:t>Cheap (relatively)</a:t>
            </a:r>
          </a:p>
          <a:p>
            <a:pPr marL="0" indent="0" algn="ctr" eaLnBrk="1" hangingPunct="1">
              <a:buNone/>
            </a:pPr>
            <a:r>
              <a:rPr lang="en-US" sz="5400" dirty="0" smtClean="0"/>
              <a:t>Can control confounding factors</a:t>
            </a:r>
          </a:p>
          <a:p>
            <a:pPr marL="0" indent="0" algn="ctr" eaLnBrk="1" hangingPunct="1">
              <a:buNone/>
            </a:pPr>
            <a:r>
              <a:rPr lang="en-US" sz="5400" dirty="0" smtClean="0"/>
              <a:t>Scalable</a:t>
            </a:r>
            <a:endParaRPr lang="en-US" sz="5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u="sng" dirty="0" smtClean="0"/>
              <a:t>Core Python tools</a:t>
            </a:r>
            <a:endParaRPr lang="en-US" sz="5400" u="sng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sz="5400" dirty="0" err="1" smtClean="0"/>
              <a:t>geopandas</a:t>
            </a:r>
            <a:r>
              <a:rPr lang="en-US" sz="5400" dirty="0" smtClean="0"/>
              <a:t> + shapely</a:t>
            </a:r>
          </a:p>
          <a:p>
            <a:pPr marL="0" indent="0" algn="ctr" eaLnBrk="1" hangingPunct="1">
              <a:buNone/>
            </a:pPr>
            <a:endParaRPr lang="en-US" sz="1600" dirty="0" smtClean="0"/>
          </a:p>
          <a:p>
            <a:pPr marL="0" indent="0" algn="ctr" eaLnBrk="1" hangingPunct="1">
              <a:buNone/>
            </a:pPr>
            <a:r>
              <a:rPr lang="en-US" sz="5400" dirty="0" err="1" smtClean="0"/>
              <a:t>scipy</a:t>
            </a:r>
            <a:endParaRPr lang="en-US" sz="5400" dirty="0" smtClean="0"/>
          </a:p>
          <a:p>
            <a:pPr marL="0" indent="0" algn="ctr" eaLnBrk="1" hangingPunct="1">
              <a:buNone/>
            </a:pPr>
            <a:endParaRPr lang="en-US" sz="1600" dirty="0"/>
          </a:p>
          <a:p>
            <a:pPr marL="0" indent="0" algn="ctr" eaLnBrk="1" hangingPunct="1">
              <a:buNone/>
            </a:pPr>
            <a:r>
              <a:rPr lang="en-US" sz="5400" dirty="0" err="1" smtClean="0"/>
              <a:t>sqlalchemy</a:t>
            </a:r>
            <a:endParaRPr lang="en-US" sz="5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500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279078"/>
              </p:ext>
            </p:extLst>
          </p:nvPr>
        </p:nvGraphicFramePr>
        <p:xfrm>
          <a:off x="152400" y="1524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advClick="0" advTm="1500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1"/>
            </a:solidFill>
            <a:latin typeface="+mn-lt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2402</TotalTime>
  <Words>804</Words>
  <Application>Microsoft Macintosh PowerPoint</Application>
  <PresentationFormat>On-screen Show (4:3)</PresentationFormat>
  <Paragraphs>207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1_Default Design</vt:lpstr>
      <vt:lpstr>Simulating archaeological surveys with Python</vt:lpstr>
      <vt:lpstr>PowerPoint Presentation</vt:lpstr>
      <vt:lpstr>Archaeology is fundamentally  NOT reproducible</vt:lpstr>
      <vt:lpstr>Re-survey</vt:lpstr>
      <vt:lpstr>Experimental surveys</vt:lpstr>
      <vt:lpstr>Shortcomings</vt:lpstr>
      <vt:lpstr>Solution: Use a computer!</vt:lpstr>
      <vt:lpstr>Core Python tools</vt:lpstr>
      <vt:lpstr>PowerPoint Presentation</vt:lpstr>
      <vt:lpstr>Area</vt:lpstr>
      <vt:lpstr>Layers (Assemblage)</vt:lpstr>
      <vt:lpstr>Coverage</vt:lpstr>
      <vt:lpstr>Surveyors (Team)</vt:lpstr>
      <vt:lpstr>Survey</vt:lpstr>
      <vt:lpstr>Steps in running a Survey</vt:lpstr>
      <vt:lpstr>Discovery probabilities</vt:lpstr>
      <vt:lpstr>Discovery visualization</vt:lpstr>
      <vt:lpstr>Survey time</vt:lpstr>
      <vt:lpstr>Survey time visualization</vt:lpstr>
      <vt:lpstr>SQLAlchemy</vt:lpstr>
      <vt:lpstr>Time’s Up!</vt:lpstr>
    </vt:vector>
  </TitlesOfParts>
  <Company>RR Donnelley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Jacob Deppen</cp:lastModifiedBy>
  <cp:revision>59</cp:revision>
  <dcterms:created xsi:type="dcterms:W3CDTF">2010-02-23T00:58:46Z</dcterms:created>
  <dcterms:modified xsi:type="dcterms:W3CDTF">2019-05-11T06:15:55Z</dcterms:modified>
</cp:coreProperties>
</file>