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88" r:id="rId5"/>
    <p:sldMasterId id="2147483712" r:id="rId6"/>
  </p:sldMasterIdLst>
  <p:notesMasterIdLst>
    <p:notesMasterId r:id="rId25"/>
  </p:notesMasterIdLst>
  <p:handoutMasterIdLst>
    <p:handoutMasterId r:id="rId26"/>
  </p:handoutMasterIdLst>
  <p:sldIdLst>
    <p:sldId id="258" r:id="rId7"/>
    <p:sldId id="299" r:id="rId8"/>
    <p:sldId id="303" r:id="rId9"/>
    <p:sldId id="259" r:id="rId10"/>
    <p:sldId id="291" r:id="rId11"/>
    <p:sldId id="260" r:id="rId12"/>
    <p:sldId id="302" r:id="rId13"/>
    <p:sldId id="283" r:id="rId14"/>
    <p:sldId id="306" r:id="rId15"/>
    <p:sldId id="285" r:id="rId16"/>
    <p:sldId id="308" r:id="rId17"/>
    <p:sldId id="301" r:id="rId18"/>
    <p:sldId id="304" r:id="rId19"/>
    <p:sldId id="293" r:id="rId20"/>
    <p:sldId id="305" r:id="rId21"/>
    <p:sldId id="307" r:id="rId22"/>
    <p:sldId id="289" r:id="rId23"/>
    <p:sldId id="298" r:id="rId2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F33A1B-D5C8-C65C-1AFB-D642BDCCE2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5CB782-2075-5BF1-374A-F9AF94A119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912212-F4CD-024E-BED6-1E55CF0A9E84}" type="datetimeFigureOut">
              <a:rPr lang="en-US" smtClean="0"/>
              <a:t>4/21/2025</a:t>
            </a:fld>
            <a:endParaRPr lang="en-US"/>
          </a:p>
        </p:txBody>
      </p:sp>
      <p:sp>
        <p:nvSpPr>
          <p:cNvPr id="4" name="Footer Placeholder 3">
            <a:extLst>
              <a:ext uri="{FF2B5EF4-FFF2-40B4-BE49-F238E27FC236}">
                <a16:creationId xmlns:a16="http://schemas.microsoft.com/office/drawing/2014/main" id="{A326152A-3115-1AF6-26F4-8C0CAB2DE3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AC6144-A84B-EBD2-CA6A-003DD3A5D6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409131-D55A-0B45-B44B-76E44E820009}" type="slidenum">
              <a:rPr lang="en-US" smtClean="0"/>
              <a:t>‹#›</a:t>
            </a:fld>
            <a:endParaRPr lang="en-US"/>
          </a:p>
        </p:txBody>
      </p:sp>
    </p:spTree>
    <p:extLst>
      <p:ext uri="{BB962C8B-B14F-4D97-AF65-F5344CB8AC3E}">
        <p14:creationId xmlns:p14="http://schemas.microsoft.com/office/powerpoint/2010/main" val="36795176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BB05C-0004-1949-A2A6-32E0E63BEF86}" type="datetimeFigureOut">
              <a:rPr lang="en-US" smtClean="0"/>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70CE0-83A7-7C48-BAAF-E64FAAB82FC1}" type="slidenum">
              <a:rPr lang="en-US" smtClean="0"/>
              <a:t>‹#›</a:t>
            </a:fld>
            <a:endParaRPr lang="en-US"/>
          </a:p>
        </p:txBody>
      </p:sp>
    </p:spTree>
    <p:extLst>
      <p:ext uri="{BB962C8B-B14F-4D97-AF65-F5344CB8AC3E}">
        <p14:creationId xmlns:p14="http://schemas.microsoft.com/office/powerpoint/2010/main" val="179791552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Intro/Close: Light, Picture, Headline, BOT Subhead, IU</a:t>
            </a:r>
          </a:p>
          <a:p>
            <a:r>
              <a:rPr lang="en-US"/>
              <a:t>The trident tab is placed on the slide and not part of the master. Copy and paste to other slides if desired.</a:t>
            </a:r>
          </a:p>
        </p:txBody>
      </p:sp>
      <p:sp>
        <p:nvSpPr>
          <p:cNvPr id="4" name="Slide Number Placeholder 3"/>
          <p:cNvSpPr>
            <a:spLocks noGrp="1"/>
          </p:cNvSpPr>
          <p:nvPr>
            <p:ph type="sldNum" sz="quarter" idx="5"/>
          </p:nvPr>
        </p:nvSpPr>
        <p:spPr/>
        <p:txBody>
          <a:bodyPr/>
          <a:lstStyle/>
          <a:p>
            <a:fld id="{FC070CE0-83A7-7C48-BAAF-E64FAAB82FC1}" type="slidenum">
              <a:rPr lang="en-US" smtClean="0"/>
              <a:t>1</a:t>
            </a:fld>
            <a:endParaRPr lang="en-US"/>
          </a:p>
        </p:txBody>
      </p:sp>
    </p:spTree>
    <p:extLst>
      <p:ext uri="{BB962C8B-B14F-4D97-AF65-F5344CB8AC3E}">
        <p14:creationId xmlns:p14="http://schemas.microsoft.com/office/powerpoint/2010/main" val="356784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Light: BOT, Header, </a:t>
            </a:r>
            <a:r>
              <a:rPr lang="en-US" err="1"/>
              <a:t>SubHead</a:t>
            </a:r>
            <a:r>
              <a:rPr lang="en-US"/>
              <a:t>, Text, Picture, Footer</a:t>
            </a:r>
          </a:p>
        </p:txBody>
      </p:sp>
      <p:sp>
        <p:nvSpPr>
          <p:cNvPr id="4" name="Slide Number Placeholder 3"/>
          <p:cNvSpPr>
            <a:spLocks noGrp="1"/>
          </p:cNvSpPr>
          <p:nvPr>
            <p:ph type="sldNum" sz="quarter" idx="5"/>
          </p:nvPr>
        </p:nvSpPr>
        <p:spPr/>
        <p:txBody>
          <a:bodyPr/>
          <a:lstStyle/>
          <a:p>
            <a:fld id="{FC070CE0-83A7-7C48-BAAF-E64FAAB82FC1}" type="slidenum">
              <a:rPr lang="en-US" smtClean="0"/>
              <a:t>14</a:t>
            </a:fld>
            <a:endParaRPr lang="en-US"/>
          </a:p>
        </p:txBody>
      </p:sp>
    </p:spTree>
    <p:extLst>
      <p:ext uri="{BB962C8B-B14F-4D97-AF65-F5344CB8AC3E}">
        <p14:creationId xmlns:p14="http://schemas.microsoft.com/office/powerpoint/2010/main" val="1287611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Red: Section break, Header, </a:t>
            </a:r>
            <a:r>
              <a:rPr lang="en-US" err="1"/>
              <a:t>SubHead</a:t>
            </a:r>
            <a:endParaRPr lang="en-US"/>
          </a:p>
        </p:txBody>
      </p:sp>
      <p:sp>
        <p:nvSpPr>
          <p:cNvPr id="4" name="Slide Number Placeholder 3"/>
          <p:cNvSpPr>
            <a:spLocks noGrp="1"/>
          </p:cNvSpPr>
          <p:nvPr>
            <p:ph type="sldNum" sz="quarter" idx="5"/>
          </p:nvPr>
        </p:nvSpPr>
        <p:spPr/>
        <p:txBody>
          <a:bodyPr/>
          <a:lstStyle/>
          <a:p>
            <a:fld id="{FC070CE0-83A7-7C48-BAAF-E64FAAB82FC1}" type="slidenum">
              <a:rPr lang="en-US" smtClean="0"/>
              <a:t>16</a:t>
            </a:fld>
            <a:endParaRPr lang="en-US"/>
          </a:p>
        </p:txBody>
      </p:sp>
    </p:spTree>
    <p:extLst>
      <p:ext uri="{BB962C8B-B14F-4D97-AF65-F5344CB8AC3E}">
        <p14:creationId xmlns:p14="http://schemas.microsoft.com/office/powerpoint/2010/main" val="824650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Light: BOT, Header, 4 List, Footer</a:t>
            </a:r>
          </a:p>
        </p:txBody>
      </p:sp>
      <p:sp>
        <p:nvSpPr>
          <p:cNvPr id="4" name="Slide Number Placeholder 3"/>
          <p:cNvSpPr>
            <a:spLocks noGrp="1"/>
          </p:cNvSpPr>
          <p:nvPr>
            <p:ph type="sldNum" sz="quarter" idx="5"/>
          </p:nvPr>
        </p:nvSpPr>
        <p:spPr/>
        <p:txBody>
          <a:bodyPr/>
          <a:lstStyle/>
          <a:p>
            <a:fld id="{FC070CE0-83A7-7C48-BAAF-E64FAAB82FC1}" type="slidenum">
              <a:rPr lang="en-US" smtClean="0"/>
              <a:t>17</a:t>
            </a:fld>
            <a:endParaRPr lang="en-US"/>
          </a:p>
        </p:txBody>
      </p:sp>
    </p:spTree>
    <p:extLst>
      <p:ext uri="{BB962C8B-B14F-4D97-AF65-F5344CB8AC3E}">
        <p14:creationId xmlns:p14="http://schemas.microsoft.com/office/powerpoint/2010/main" val="1478628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Light: BOT, Header, List, Footer</a:t>
            </a:r>
          </a:p>
        </p:txBody>
      </p:sp>
      <p:sp>
        <p:nvSpPr>
          <p:cNvPr id="4" name="Slide Number Placeholder 3"/>
          <p:cNvSpPr>
            <a:spLocks noGrp="1"/>
          </p:cNvSpPr>
          <p:nvPr>
            <p:ph type="sldNum" sz="quarter" idx="5"/>
          </p:nvPr>
        </p:nvSpPr>
        <p:spPr/>
        <p:txBody>
          <a:bodyPr/>
          <a:lstStyle/>
          <a:p>
            <a:fld id="{FC070CE0-83A7-7C48-BAAF-E64FAAB82FC1}" type="slidenum">
              <a:rPr lang="en-US" smtClean="0"/>
              <a:t>2</a:t>
            </a:fld>
            <a:endParaRPr lang="en-US"/>
          </a:p>
        </p:txBody>
      </p:sp>
    </p:spTree>
    <p:extLst>
      <p:ext uri="{BB962C8B-B14F-4D97-AF65-F5344CB8AC3E}">
        <p14:creationId xmlns:p14="http://schemas.microsoft.com/office/powerpoint/2010/main" val="420928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Red: Section break, Header, </a:t>
            </a:r>
            <a:r>
              <a:rPr lang="en-US" err="1"/>
              <a:t>SubHead</a:t>
            </a:r>
            <a:endParaRPr lang="en-US"/>
          </a:p>
        </p:txBody>
      </p:sp>
      <p:sp>
        <p:nvSpPr>
          <p:cNvPr id="4" name="Slide Number Placeholder 3"/>
          <p:cNvSpPr>
            <a:spLocks noGrp="1"/>
          </p:cNvSpPr>
          <p:nvPr>
            <p:ph type="sldNum" sz="quarter" idx="5"/>
          </p:nvPr>
        </p:nvSpPr>
        <p:spPr/>
        <p:txBody>
          <a:bodyPr/>
          <a:lstStyle/>
          <a:p>
            <a:fld id="{FC070CE0-83A7-7C48-BAAF-E64FAAB82FC1}" type="slidenum">
              <a:rPr lang="en-US" smtClean="0"/>
              <a:t>3</a:t>
            </a:fld>
            <a:endParaRPr lang="en-US"/>
          </a:p>
        </p:txBody>
      </p:sp>
    </p:spTree>
    <p:extLst>
      <p:ext uri="{BB962C8B-B14F-4D97-AF65-F5344CB8AC3E}">
        <p14:creationId xmlns:p14="http://schemas.microsoft.com/office/powerpoint/2010/main" val="3784907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Light: BOT, Header, Side Content, Footer</a:t>
            </a:r>
          </a:p>
          <a:p>
            <a:r>
              <a:rPr lang="en-US"/>
              <a:t>Modification = The field for a caption or footnote has been deleted.</a:t>
            </a:r>
          </a:p>
        </p:txBody>
      </p:sp>
      <p:sp>
        <p:nvSpPr>
          <p:cNvPr id="4" name="Slide Number Placeholder 3"/>
          <p:cNvSpPr>
            <a:spLocks noGrp="1"/>
          </p:cNvSpPr>
          <p:nvPr>
            <p:ph type="sldNum" sz="quarter" idx="5"/>
          </p:nvPr>
        </p:nvSpPr>
        <p:spPr/>
        <p:txBody>
          <a:bodyPr/>
          <a:lstStyle/>
          <a:p>
            <a:fld id="{FC070CE0-83A7-7C48-BAAF-E64FAAB82FC1}" type="slidenum">
              <a:rPr lang="en-US" smtClean="0"/>
              <a:t>4</a:t>
            </a:fld>
            <a:endParaRPr lang="en-US"/>
          </a:p>
        </p:txBody>
      </p:sp>
    </p:spTree>
    <p:extLst>
      <p:ext uri="{BB962C8B-B14F-4D97-AF65-F5344CB8AC3E}">
        <p14:creationId xmlns:p14="http://schemas.microsoft.com/office/powerpoint/2010/main" val="167886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Red: Quote, Attribute</a:t>
            </a:r>
          </a:p>
        </p:txBody>
      </p:sp>
      <p:sp>
        <p:nvSpPr>
          <p:cNvPr id="4" name="Slide Number Placeholder 3"/>
          <p:cNvSpPr>
            <a:spLocks noGrp="1"/>
          </p:cNvSpPr>
          <p:nvPr>
            <p:ph type="sldNum" sz="quarter" idx="5"/>
          </p:nvPr>
        </p:nvSpPr>
        <p:spPr/>
        <p:txBody>
          <a:bodyPr/>
          <a:lstStyle/>
          <a:p>
            <a:fld id="{FC070CE0-83A7-7C48-BAAF-E64FAAB82FC1}" type="slidenum">
              <a:rPr lang="en-US" smtClean="0"/>
              <a:t>5</a:t>
            </a:fld>
            <a:endParaRPr lang="en-US"/>
          </a:p>
        </p:txBody>
      </p:sp>
    </p:spTree>
    <p:extLst>
      <p:ext uri="{BB962C8B-B14F-4D97-AF65-F5344CB8AC3E}">
        <p14:creationId xmlns:p14="http://schemas.microsoft.com/office/powerpoint/2010/main" val="2959013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Light: BOT, Header, Stats, Footer</a:t>
            </a:r>
          </a:p>
          <a:p>
            <a:r>
              <a:rPr lang="en-US"/>
              <a:t>Modification = The text box was added and positioned to fit in the gap next to the header.</a:t>
            </a:r>
          </a:p>
        </p:txBody>
      </p:sp>
      <p:sp>
        <p:nvSpPr>
          <p:cNvPr id="4" name="Slide Number Placeholder 3"/>
          <p:cNvSpPr>
            <a:spLocks noGrp="1"/>
          </p:cNvSpPr>
          <p:nvPr>
            <p:ph type="sldNum" sz="quarter" idx="5"/>
          </p:nvPr>
        </p:nvSpPr>
        <p:spPr/>
        <p:txBody>
          <a:bodyPr/>
          <a:lstStyle/>
          <a:p>
            <a:fld id="{FC070CE0-83A7-7C48-BAAF-E64FAAB82FC1}" type="slidenum">
              <a:rPr lang="en-US" smtClean="0"/>
              <a:t>6</a:t>
            </a:fld>
            <a:endParaRPr lang="en-US"/>
          </a:p>
        </p:txBody>
      </p:sp>
    </p:spTree>
    <p:extLst>
      <p:ext uri="{BB962C8B-B14F-4D97-AF65-F5344CB8AC3E}">
        <p14:creationId xmlns:p14="http://schemas.microsoft.com/office/powerpoint/2010/main" val="88992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Red: Section break, Header, </a:t>
            </a:r>
            <a:r>
              <a:rPr lang="en-US" err="1"/>
              <a:t>SubHead</a:t>
            </a:r>
            <a:endParaRPr lang="en-US"/>
          </a:p>
        </p:txBody>
      </p:sp>
      <p:sp>
        <p:nvSpPr>
          <p:cNvPr id="4" name="Slide Number Placeholder 3"/>
          <p:cNvSpPr>
            <a:spLocks noGrp="1"/>
          </p:cNvSpPr>
          <p:nvPr>
            <p:ph type="sldNum" sz="quarter" idx="5"/>
          </p:nvPr>
        </p:nvSpPr>
        <p:spPr/>
        <p:txBody>
          <a:bodyPr/>
          <a:lstStyle/>
          <a:p>
            <a:fld id="{FC070CE0-83A7-7C48-BAAF-E64FAAB82FC1}" type="slidenum">
              <a:rPr lang="en-US" smtClean="0"/>
              <a:t>8</a:t>
            </a:fld>
            <a:endParaRPr lang="en-US"/>
          </a:p>
        </p:txBody>
      </p:sp>
    </p:spTree>
    <p:extLst>
      <p:ext uri="{BB962C8B-B14F-4D97-AF65-F5344CB8AC3E}">
        <p14:creationId xmlns:p14="http://schemas.microsoft.com/office/powerpoint/2010/main" val="29938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Light: BOT, Header, Text, 3 Portraits, Footer</a:t>
            </a:r>
          </a:p>
        </p:txBody>
      </p:sp>
      <p:sp>
        <p:nvSpPr>
          <p:cNvPr id="4" name="Slide Number Placeholder 3"/>
          <p:cNvSpPr>
            <a:spLocks noGrp="1"/>
          </p:cNvSpPr>
          <p:nvPr>
            <p:ph type="sldNum" sz="quarter" idx="5"/>
          </p:nvPr>
        </p:nvSpPr>
        <p:spPr/>
        <p:txBody>
          <a:bodyPr/>
          <a:lstStyle/>
          <a:p>
            <a:fld id="{FC070CE0-83A7-7C48-BAAF-E64FAAB82FC1}" type="slidenum">
              <a:rPr lang="en-US" smtClean="0"/>
              <a:t>10</a:t>
            </a:fld>
            <a:endParaRPr lang="en-US"/>
          </a:p>
        </p:txBody>
      </p:sp>
    </p:spTree>
    <p:extLst>
      <p:ext uri="{BB962C8B-B14F-4D97-AF65-F5344CB8AC3E}">
        <p14:creationId xmlns:p14="http://schemas.microsoft.com/office/powerpoint/2010/main" val="2793582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Layout used = Red: Section break, Header, </a:t>
            </a:r>
            <a:r>
              <a:rPr lang="en-US" err="1"/>
              <a:t>SubHead</a:t>
            </a:r>
            <a:endParaRPr lang="en-US"/>
          </a:p>
        </p:txBody>
      </p:sp>
      <p:sp>
        <p:nvSpPr>
          <p:cNvPr id="4" name="Slide Number Placeholder 3"/>
          <p:cNvSpPr>
            <a:spLocks noGrp="1"/>
          </p:cNvSpPr>
          <p:nvPr>
            <p:ph type="sldNum" sz="quarter" idx="5"/>
          </p:nvPr>
        </p:nvSpPr>
        <p:spPr/>
        <p:txBody>
          <a:bodyPr/>
          <a:lstStyle/>
          <a:p>
            <a:fld id="{FC070CE0-83A7-7C48-BAAF-E64FAAB82FC1}" type="slidenum">
              <a:rPr lang="en-US" smtClean="0"/>
              <a:t>12</a:t>
            </a:fld>
            <a:endParaRPr lang="en-US"/>
          </a:p>
        </p:txBody>
      </p:sp>
    </p:spTree>
    <p:extLst>
      <p:ext uri="{BB962C8B-B14F-4D97-AF65-F5344CB8AC3E}">
        <p14:creationId xmlns:p14="http://schemas.microsoft.com/office/powerpoint/2010/main" val="2427127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Big Header Ari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A4C98D2-5430-13D3-774E-BBBCA598CAD4}"/>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bg1"/>
              </a:solidFill>
            </a:endParaRPr>
          </a:p>
        </p:txBody>
      </p:sp>
      <p:sp>
        <p:nvSpPr>
          <p:cNvPr id="2" name="Title 1">
            <a:extLst>
              <a:ext uri="{FF2B5EF4-FFF2-40B4-BE49-F238E27FC236}">
                <a16:creationId xmlns:a16="http://schemas.microsoft.com/office/drawing/2014/main" id="{0DFBE652-9CCB-CFBB-E7E1-232981E3D09A}"/>
              </a:ext>
            </a:extLst>
          </p:cNvPr>
          <p:cNvSpPr>
            <a:spLocks noGrp="1"/>
          </p:cNvSpPr>
          <p:nvPr>
            <p:ph type="ctrTitle" hasCustomPrompt="1"/>
          </p:nvPr>
        </p:nvSpPr>
        <p:spPr>
          <a:xfrm>
            <a:off x="410067" y="1420837"/>
            <a:ext cx="8288520" cy="2489980"/>
          </a:xfrm>
          <a:prstGeom prst="rect">
            <a:avLst/>
          </a:prstGeom>
        </p:spPr>
        <p:txBody>
          <a:bodyPr lIns="0" tIns="0" rIns="0" bIns="0" anchor="t" anchorCtr="0">
            <a:noAutofit/>
          </a:bodyPr>
          <a:lstStyle>
            <a:lvl1pPr algn="l">
              <a:defRPr sz="5400" b="1" i="0" cap="all" spc="0" baseline="0">
                <a:solidFill>
                  <a:schemeClr val="tx1"/>
                </a:solidFill>
                <a:latin typeface="BentonSansCond Black" panose="02000606040000020004" pitchFamily="2" charset="77"/>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bg1"/>
                </a:solidFill>
              </a:defRPr>
            </a:lvl1pPr>
          </a:lstStyle>
          <a:p>
            <a:fld id="{8A398D91-14E0-6D44-982A-8B3F159C0FCA}" type="slidenum">
              <a:rPr lang="en-US" smtClean="0"/>
              <a:pPr/>
              <a:t>‹#›</a:t>
            </a:fld>
            <a:endParaRPr lang="en-US"/>
          </a:p>
        </p:txBody>
      </p:sp>
      <p:sp>
        <p:nvSpPr>
          <p:cNvPr id="6" name="Google Shape;19;p3">
            <a:extLst>
              <a:ext uri="{FF2B5EF4-FFF2-40B4-BE49-F238E27FC236}">
                <a16:creationId xmlns:a16="http://schemas.microsoft.com/office/drawing/2014/main" id="{BD5FB029-336B-6D82-889E-94AA3633E1B1}"/>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spc="200" baseline="0">
                <a:solidFill>
                  <a:schemeClr val="bg1"/>
                </a:solidFill>
                <a:latin typeface="BentonSans Medium" panose="02000503000000020004" pitchFamily="2" charset="77"/>
                <a:cs typeface="Arial" panose="020B0604020202020204" pitchFamily="34" charset="0"/>
              </a:rPr>
              <a:t>INDIANA UNIVERSITY</a:t>
            </a:r>
          </a:p>
        </p:txBody>
      </p:sp>
      <p:pic>
        <p:nvPicPr>
          <p:cNvPr id="5" name="Picture 4" descr="Bring On Tomorrow marketing lockup">
            <a:extLst>
              <a:ext uri="{FF2B5EF4-FFF2-40B4-BE49-F238E27FC236}">
                <a16:creationId xmlns:a16="http://schemas.microsoft.com/office/drawing/2014/main" id="{16A880ED-2E84-7ABB-572D-FD5D211AE677}"/>
              </a:ext>
            </a:extLst>
          </p:cNvPr>
          <p:cNvPicPr>
            <a:picLocks noChangeAspect="1"/>
          </p:cNvPicPr>
          <p:nvPr userDrawn="1"/>
        </p:nvPicPr>
        <p:blipFill>
          <a:blip r:embed="rId2"/>
          <a:srcRect/>
          <a:stretch/>
        </p:blipFill>
        <p:spPr>
          <a:xfrm>
            <a:off x="414262" y="0"/>
            <a:ext cx="2292931" cy="958884"/>
          </a:xfrm>
          <a:prstGeom prst="rect">
            <a:avLst/>
          </a:prstGeom>
        </p:spPr>
      </p:pic>
      <p:sp>
        <p:nvSpPr>
          <p:cNvPr id="4" name="Google Shape;27;p4">
            <a:extLst>
              <a:ext uri="{FF2B5EF4-FFF2-40B4-BE49-F238E27FC236}">
                <a16:creationId xmlns:a16="http://schemas.microsoft.com/office/drawing/2014/main" id="{3AD07A75-C8DD-658C-1344-074785904E26}"/>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49726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OT, Header, Side Content,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6BC0C5-4933-C034-60EB-6F86F732456D}"/>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2" name="Title 1">
            <a:extLst>
              <a:ext uri="{FF2B5EF4-FFF2-40B4-BE49-F238E27FC236}">
                <a16:creationId xmlns:a16="http://schemas.microsoft.com/office/drawing/2014/main" id="{5811CEBD-6537-15EA-E6B8-E5934A35A4A9}"/>
              </a:ext>
            </a:extLst>
          </p:cNvPr>
          <p:cNvSpPr>
            <a:spLocks noGrp="1"/>
          </p:cNvSpPr>
          <p:nvPr>
            <p:ph type="title"/>
          </p:nvPr>
        </p:nvSpPr>
        <p:spPr>
          <a:xfrm>
            <a:off x="410068" y="1420837"/>
            <a:ext cx="3247533" cy="2750236"/>
          </a:xfrm>
          <a:prstGeom prst="rect">
            <a:avLst/>
          </a:prstGeom>
        </p:spPr>
        <p:txBody>
          <a:bodyPr lIns="0" tIns="0" rIns="0" bIns="0" anchor="t">
            <a:noAutofit/>
          </a:bodyPr>
          <a:lstStyle>
            <a:lvl1pPr>
              <a:defRPr sz="3200">
                <a:solidFill>
                  <a:srgbClr val="990000"/>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3882684" y="506439"/>
            <a:ext cx="4851250" cy="3664634"/>
          </a:xfrm>
          <a:prstGeom prst="rect">
            <a:avLst/>
          </a:prstGeom>
        </p:spPr>
        <p:txBody>
          <a:bodyPr>
            <a:noAutofit/>
          </a:bodyPr>
          <a:lstStyle>
            <a:lvl1pPr marL="0" indent="0">
              <a:lnSpc>
                <a:spcPct val="100000"/>
              </a:lnSpc>
              <a:buFontTx/>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8" name="Google Shape;19;p3">
            <a:extLst>
              <a:ext uri="{FF2B5EF4-FFF2-40B4-BE49-F238E27FC236}">
                <a16:creationId xmlns:a16="http://schemas.microsoft.com/office/drawing/2014/main" id="{E3A50804-DB5E-5640-1F6F-8C207029069D}"/>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5" name="Content Placeholder 2">
            <a:extLst>
              <a:ext uri="{FF2B5EF4-FFF2-40B4-BE49-F238E27FC236}">
                <a16:creationId xmlns:a16="http://schemas.microsoft.com/office/drawing/2014/main" id="{7AB24FBC-1AC6-F222-6FA6-F816EE833649}"/>
              </a:ext>
            </a:extLst>
          </p:cNvPr>
          <p:cNvSpPr>
            <a:spLocks noGrp="1"/>
          </p:cNvSpPr>
          <p:nvPr>
            <p:ph idx="10"/>
          </p:nvPr>
        </p:nvSpPr>
        <p:spPr>
          <a:xfrm>
            <a:off x="3882683" y="4272069"/>
            <a:ext cx="4851250" cy="250876"/>
          </a:xfrm>
          <a:prstGeom prst="rect">
            <a:avLst/>
          </a:prstGeom>
        </p:spPr>
        <p:txBody>
          <a:bodyPr lIns="0" tIns="0" rIns="0" bIns="0">
            <a:noAutofit/>
          </a:bodyPr>
          <a:lstStyle>
            <a:lvl1pPr marL="0" indent="0">
              <a:buNone/>
              <a:defRPr sz="900" b="0" i="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6" name="Google Shape;27;p4">
            <a:extLst>
              <a:ext uri="{FF2B5EF4-FFF2-40B4-BE49-F238E27FC236}">
                <a16:creationId xmlns:a16="http://schemas.microsoft.com/office/drawing/2014/main" id="{A13D5C26-A589-83A6-B543-DF6C57379CB4}"/>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9" name="Picture 8" descr="Bring On Tomorrow marketing lockup">
            <a:extLst>
              <a:ext uri="{FF2B5EF4-FFF2-40B4-BE49-F238E27FC236}">
                <a16:creationId xmlns:a16="http://schemas.microsoft.com/office/drawing/2014/main" id="{C86B4420-340E-0ECF-1912-10B67BBECF60}"/>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142627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Full Content, Foot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6328A-AE01-1CB2-99AF-FE2FC37FA050}"/>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506440"/>
            <a:ext cx="8323867" cy="3547400"/>
          </a:xfrm>
          <a:prstGeom prst="rect">
            <a:avLst/>
          </a:prstGeom>
        </p:spPr>
        <p:txBody>
          <a:bodyPr lIns="0" tIns="0" rIns="0" bIns="0">
            <a:noAutofit/>
          </a:bodyPr>
          <a:lstStyle>
            <a:lvl1pPr>
              <a:lnSpc>
                <a:spcPct val="100000"/>
              </a:lnSpc>
              <a:defRPr sz="16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2" name="Google Shape;19;p3">
            <a:extLst>
              <a:ext uri="{FF2B5EF4-FFF2-40B4-BE49-F238E27FC236}">
                <a16:creationId xmlns:a16="http://schemas.microsoft.com/office/drawing/2014/main" id="{777CF272-0C6C-659B-4746-F7EF2AC00887}"/>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5" name="Content Placeholder 2">
            <a:extLst>
              <a:ext uri="{FF2B5EF4-FFF2-40B4-BE49-F238E27FC236}">
                <a16:creationId xmlns:a16="http://schemas.microsoft.com/office/drawing/2014/main" id="{9F27DFAD-0EF2-18C6-E6EF-87781BBE9F62}"/>
              </a:ext>
            </a:extLst>
          </p:cNvPr>
          <p:cNvSpPr>
            <a:spLocks noGrp="1"/>
          </p:cNvSpPr>
          <p:nvPr>
            <p:ph idx="10"/>
          </p:nvPr>
        </p:nvSpPr>
        <p:spPr>
          <a:xfrm>
            <a:off x="410066" y="4191584"/>
            <a:ext cx="8323867" cy="250876"/>
          </a:xfrm>
          <a:prstGeom prst="rect">
            <a:avLst/>
          </a:prstGeom>
        </p:spPr>
        <p:txBody>
          <a:bodyPr lIns="0" tIns="0" rIns="0" bIns="0">
            <a:noAutofit/>
          </a:bodyPr>
          <a:lstStyle>
            <a:lvl1pPr marL="0" indent="0">
              <a:buNone/>
              <a:defRPr sz="900" b="0" i="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7914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BOT, Full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1304365"/>
            <a:ext cx="8323867" cy="3092375"/>
          </a:xfrm>
          <a:prstGeom prst="rect">
            <a:avLst/>
          </a:prstGeom>
        </p:spPr>
        <p:txBody>
          <a:bodyPr>
            <a:noAutofit/>
          </a:bodyPr>
          <a:lstStyle>
            <a:lvl1pPr marL="0" indent="0">
              <a:lnSpc>
                <a:spcPct val="100000"/>
              </a:lnSpc>
              <a:buFontTx/>
              <a:buNone/>
              <a:defRPr sz="16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4173AD3C-5F3A-9C6E-EB2A-F49EA23B3AA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6" name="Content Placeholder 2">
            <a:extLst>
              <a:ext uri="{FF2B5EF4-FFF2-40B4-BE49-F238E27FC236}">
                <a16:creationId xmlns:a16="http://schemas.microsoft.com/office/drawing/2014/main" id="{1C5A2E50-3F81-ADB0-675E-FB3194969C1D}"/>
              </a:ext>
            </a:extLst>
          </p:cNvPr>
          <p:cNvSpPr>
            <a:spLocks noGrp="1"/>
          </p:cNvSpPr>
          <p:nvPr>
            <p:ph idx="10"/>
          </p:nvPr>
        </p:nvSpPr>
        <p:spPr>
          <a:xfrm>
            <a:off x="410066" y="4493212"/>
            <a:ext cx="8323867" cy="250876"/>
          </a:xfrm>
          <a:prstGeom prst="rect">
            <a:avLst/>
          </a:prstGeom>
        </p:spPr>
        <p:txBody>
          <a:bodyPr lIns="0" tIns="0" rIns="0" bIns="0">
            <a:noAutofit/>
          </a:bodyPr>
          <a:lstStyle>
            <a:lvl1pPr marL="0" indent="0">
              <a:buNone/>
              <a:defRPr sz="900" b="0" i="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7" name="Picture 6" descr="Bring On Tomorrow marketing lockup">
            <a:extLst>
              <a:ext uri="{FF2B5EF4-FFF2-40B4-BE49-F238E27FC236}">
                <a16:creationId xmlns:a16="http://schemas.microsoft.com/office/drawing/2014/main" id="{540A72AC-A7DA-FB9F-0C8B-E4EDE3FE6F06}"/>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22717469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Blank, Page Number">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9A207C2-9388-EE43-7D7C-915B7E63B0C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3762846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igh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443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Light: Header,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2670-7266-C914-D6B7-8DFD567D8636}"/>
              </a:ext>
            </a:extLst>
          </p:cNvPr>
          <p:cNvSpPr>
            <a:spLocks noGrp="1"/>
          </p:cNvSpPr>
          <p:nvPr>
            <p:ph type="title"/>
          </p:nvPr>
        </p:nvSpPr>
        <p:spPr>
          <a:xfrm>
            <a:off x="410068" y="274640"/>
            <a:ext cx="8323867"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CEA3D5-4168-AB32-2D23-BD39A0F0FF37}"/>
              </a:ext>
            </a:extLst>
          </p:cNvPr>
          <p:cNvSpPr>
            <a:spLocks noGrp="1"/>
          </p:cNvSpPr>
          <p:nvPr>
            <p:ph sz="half" idx="1"/>
          </p:nvPr>
        </p:nvSpPr>
        <p:spPr>
          <a:xfrm>
            <a:off x="410068" y="1370013"/>
            <a:ext cx="4085733" cy="3262312"/>
          </a:xfrm>
          <a:prstGeom prst="rect">
            <a:avLst/>
          </a:prstGeom>
        </p:spPr>
        <p:txBody>
          <a:bodyPr/>
          <a:lstStyle>
            <a:lvl1pPr>
              <a:lnSpc>
                <a:spcPct val="100000"/>
              </a:lnSpc>
              <a:defRPr>
                <a:solidFill>
                  <a:schemeClr val="accent1"/>
                </a:solidFill>
              </a:defRPr>
            </a:lvl1pPr>
            <a:lvl2pPr marL="685766" indent="-228588">
              <a:lnSpc>
                <a:spcPct val="100000"/>
              </a:lnSpc>
              <a:buSzPct val="75000"/>
              <a:buFont typeface="Courier New" panose="02070309020205020404" pitchFamily="49" charset="0"/>
              <a:buChar char="o"/>
              <a:defRPr>
                <a:solidFill>
                  <a:schemeClr val="accent1"/>
                </a:solidFill>
              </a:defRPr>
            </a:lvl2pPr>
            <a:lvl3pPr marL="1142944" indent="-228588">
              <a:lnSpc>
                <a:spcPct val="100000"/>
              </a:lnSpc>
              <a:buSzPct val="75000"/>
              <a:buFont typeface="Arial" panose="020B0604020202020204" pitchFamily="34" charset="0"/>
              <a:buChar char="•"/>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4" name="Content Placeholder 3">
            <a:extLst>
              <a:ext uri="{FF2B5EF4-FFF2-40B4-BE49-F238E27FC236}">
                <a16:creationId xmlns:a16="http://schemas.microsoft.com/office/drawing/2014/main" id="{46EB72F4-F62E-3857-E13D-80F54477D204}"/>
              </a:ext>
            </a:extLst>
          </p:cNvPr>
          <p:cNvSpPr>
            <a:spLocks noGrp="1"/>
          </p:cNvSpPr>
          <p:nvPr>
            <p:ph sz="half" idx="2"/>
          </p:nvPr>
        </p:nvSpPr>
        <p:spPr>
          <a:xfrm>
            <a:off x="4648199" y="1370013"/>
            <a:ext cx="4085733" cy="3262312"/>
          </a:xfrm>
          <a:prstGeom prst="rect">
            <a:avLst/>
          </a:prstGeom>
        </p:spPr>
        <p:txBody>
          <a:bodyPr/>
          <a:lstStyle>
            <a:lvl1pPr>
              <a:lnSpc>
                <a:spcPct val="100000"/>
              </a:lnSpc>
              <a:defRPr>
                <a:solidFill>
                  <a:schemeClr val="accent1"/>
                </a:solidFill>
              </a:defRPr>
            </a:lvl1pPr>
            <a:lvl2pPr marL="685766" indent="-228588">
              <a:lnSpc>
                <a:spcPct val="100000"/>
              </a:lnSpc>
              <a:buSzPct val="75000"/>
              <a:buFont typeface="Courier New" panose="02070309020205020404" pitchFamily="49" charset="0"/>
              <a:buChar char="o"/>
              <a:defRPr>
                <a:solidFill>
                  <a:schemeClr val="accent1"/>
                </a:solidFill>
              </a:defRPr>
            </a:lvl2pPr>
            <a:lvl3pPr marL="1142944" indent="-228588">
              <a:lnSpc>
                <a:spcPct val="100000"/>
              </a:lnSpc>
              <a:buSzPct val="75000"/>
              <a:buFont typeface="Arial" panose="020B0604020202020204" pitchFamily="34" charset="0"/>
              <a:buChar char="•"/>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8" name="Slide Number Placeholder 5">
            <a:extLst>
              <a:ext uri="{FF2B5EF4-FFF2-40B4-BE49-F238E27FC236}">
                <a16:creationId xmlns:a16="http://schemas.microsoft.com/office/drawing/2014/main" id="{0F4D05E9-5372-7503-497D-299DDDB09DFB}"/>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9" name="Google Shape;27;p4">
            <a:extLst>
              <a:ext uri="{FF2B5EF4-FFF2-40B4-BE49-F238E27FC236}">
                <a16:creationId xmlns:a16="http://schemas.microsoft.com/office/drawing/2014/main" id="{37C7307C-A0F0-57FA-D177-1059B7A5C812}"/>
              </a:ext>
            </a:extLst>
          </p:cNvPr>
          <p:cNvSpPr/>
          <p:nvPr userDrawn="1"/>
        </p:nvSpPr>
        <p:spPr>
          <a:xfrm>
            <a:off x="310557" y="56456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2964634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BOT, 2 Header, 2 Column,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E42A4-EF91-713F-1656-A43EE08E8E79}"/>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Text Placeholder 2">
            <a:extLst>
              <a:ext uri="{FF2B5EF4-FFF2-40B4-BE49-F238E27FC236}">
                <a16:creationId xmlns:a16="http://schemas.microsoft.com/office/drawing/2014/main" id="{D2BACABF-7E44-0287-F293-0A4B432039AD}"/>
              </a:ext>
            </a:extLst>
          </p:cNvPr>
          <p:cNvSpPr>
            <a:spLocks noGrp="1"/>
          </p:cNvSpPr>
          <p:nvPr>
            <p:ph type="body" idx="1"/>
          </p:nvPr>
        </p:nvSpPr>
        <p:spPr>
          <a:xfrm>
            <a:off x="410067" y="1223249"/>
            <a:ext cx="4088909" cy="619125"/>
          </a:xfrm>
          <a:prstGeom prst="rect">
            <a:avLst/>
          </a:prstGeom>
        </p:spPr>
        <p:txBody>
          <a:bodyPr anchor="b"/>
          <a:lstStyle>
            <a:lvl1pPr marL="0" indent="0">
              <a:buNone/>
              <a:defRPr sz="2000" b="1">
                <a:solidFill>
                  <a:schemeClr val="tx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410067" y="1943368"/>
            <a:ext cx="4088909" cy="2457182"/>
          </a:xfrm>
          <a:prstGeom prst="rect">
            <a:avLst/>
          </a:prstGeom>
        </p:spPr>
        <p:txBody>
          <a:bodyPr/>
          <a:lstStyle>
            <a:lvl1pPr>
              <a:lnSpc>
                <a:spcPct val="100000"/>
              </a:lnSpc>
              <a:defRPr sz="1600">
                <a:solidFill>
                  <a:schemeClr val="accent1"/>
                </a:solidFill>
              </a:defRPr>
            </a:lvl1pPr>
            <a:lvl2pPr>
              <a:lnSpc>
                <a:spcPct val="100000"/>
              </a:lnSpc>
              <a:defRPr sz="1400">
                <a:solidFill>
                  <a:schemeClr val="accent1"/>
                </a:solidFill>
              </a:defRPr>
            </a:lvl2pPr>
            <a:lvl3pPr>
              <a:lnSpc>
                <a:spcPct val="100000"/>
              </a:lnSpc>
              <a:defRPr sz="120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8B04EAF5-512E-9019-8F20-6DE3818721B9}"/>
              </a:ext>
            </a:extLst>
          </p:cNvPr>
          <p:cNvSpPr>
            <a:spLocks noGrp="1"/>
          </p:cNvSpPr>
          <p:nvPr>
            <p:ph type="body" sz="quarter" idx="3"/>
          </p:nvPr>
        </p:nvSpPr>
        <p:spPr>
          <a:xfrm>
            <a:off x="4629149" y="1223249"/>
            <a:ext cx="4104783" cy="619125"/>
          </a:xfrm>
          <a:prstGeom prst="rect">
            <a:avLst/>
          </a:prstGeom>
        </p:spPr>
        <p:txBody>
          <a:bodyPr anchor="b"/>
          <a:lstStyle>
            <a:lvl1pPr marL="0" indent="0">
              <a:buNone/>
              <a:defRPr sz="2000" b="1">
                <a:solidFill>
                  <a:schemeClr val="tx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p:nvPr>
        </p:nvSpPr>
        <p:spPr>
          <a:xfrm>
            <a:off x="4629149" y="1943368"/>
            <a:ext cx="4104783" cy="2457182"/>
          </a:xfrm>
          <a:prstGeom prst="rect">
            <a:avLst/>
          </a:prstGeom>
        </p:spPr>
        <p:txBody>
          <a:bodyPr/>
          <a:lstStyle>
            <a:lvl1pPr>
              <a:lnSpc>
                <a:spcPct val="100000"/>
              </a:lnSpc>
              <a:defRPr sz="1600">
                <a:solidFill>
                  <a:schemeClr val="accent1"/>
                </a:solidFill>
              </a:defRPr>
            </a:lvl1pPr>
            <a:lvl2pPr>
              <a:lnSpc>
                <a:spcPct val="100000"/>
              </a:lnSpc>
              <a:defRPr sz="1400">
                <a:solidFill>
                  <a:schemeClr val="accent1"/>
                </a:solidFill>
              </a:defRPr>
            </a:lvl2pPr>
            <a:lvl3pPr>
              <a:lnSpc>
                <a:spcPct val="100000"/>
              </a:lnSpc>
              <a:defRPr sz="1200">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7" name="Google Shape;19;p3">
            <a:extLst>
              <a:ext uri="{FF2B5EF4-FFF2-40B4-BE49-F238E27FC236}">
                <a16:creationId xmlns:a16="http://schemas.microsoft.com/office/drawing/2014/main" id="{561EB415-FB20-F3C5-ADAC-7A876A82F58D}"/>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pic>
        <p:nvPicPr>
          <p:cNvPr id="2" name="Picture 1" descr="Bring On Tomorrow marketing lockup">
            <a:extLst>
              <a:ext uri="{FF2B5EF4-FFF2-40B4-BE49-F238E27FC236}">
                <a16:creationId xmlns:a16="http://schemas.microsoft.com/office/drawing/2014/main" id="{A959FF7F-21E9-24FF-4A11-CC2C8B517E1C}"/>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321142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ght: BOT, 2 Header, 4 Column,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E42A4-EF91-713F-1656-A43EE08E8E79}"/>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410067" y="2088058"/>
            <a:ext cx="4088909" cy="1068381"/>
          </a:xfrm>
          <a:prstGeom prst="rect">
            <a:avLst/>
          </a:prstGeom>
        </p:spPr>
        <p:txBody>
          <a:bodyPr/>
          <a:lstStyle>
            <a:lvl1pPr>
              <a:lnSpc>
                <a:spcPct val="100000"/>
              </a:lnSpc>
              <a:defRPr sz="1100" b="1" i="0" spc="0">
                <a:solidFill>
                  <a:schemeClr val="accent1"/>
                </a:solidFill>
                <a:latin typeface="Arial" panose="020B0604020202020204" pitchFamily="34" charset="0"/>
                <a:cs typeface="Arial" panose="020B0604020202020204" pitchFamily="34" charset="0"/>
              </a:defRPr>
            </a:lvl1pPr>
            <a:lvl2pPr>
              <a:lnSpc>
                <a:spcPct val="100000"/>
              </a:lnSpc>
              <a:defRPr sz="1100">
                <a:solidFill>
                  <a:schemeClr val="accent1"/>
                </a:solidFill>
              </a:defRPr>
            </a:lvl2pPr>
            <a:lvl3pPr>
              <a:defRPr sz="1200">
                <a:solidFill>
                  <a:schemeClr val="accent1"/>
                </a:solidFill>
              </a:defRPr>
            </a:lvl3pPr>
          </a:lstStyle>
          <a:p>
            <a:pPr lvl="0"/>
            <a:r>
              <a:rPr lang="en-US"/>
              <a:t>Click to edit Master text styles</a:t>
            </a:r>
          </a:p>
          <a:p>
            <a:pPr lvl="1"/>
            <a:r>
              <a:rPr lang="en-US"/>
              <a:t>Second level</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p:nvPr>
        </p:nvSpPr>
        <p:spPr>
          <a:xfrm>
            <a:off x="4629149" y="2088058"/>
            <a:ext cx="4104783" cy="1068381"/>
          </a:xfrm>
          <a:prstGeom prst="rect">
            <a:avLst/>
          </a:prstGeom>
        </p:spPr>
        <p:txBody>
          <a:bodyPr/>
          <a:lstStyle>
            <a:lvl1pPr>
              <a:lnSpc>
                <a:spcPct val="100000"/>
              </a:lnSpc>
              <a:defRPr sz="1100" b="1" i="0" spc="0">
                <a:solidFill>
                  <a:schemeClr val="accent1"/>
                </a:solidFill>
                <a:latin typeface="Arial" panose="020B0604020202020204" pitchFamily="34" charset="0"/>
                <a:cs typeface="Arial" panose="020B0604020202020204" pitchFamily="34" charset="0"/>
              </a:defRPr>
            </a:lvl1pPr>
            <a:lvl2pPr>
              <a:lnSpc>
                <a:spcPct val="100000"/>
              </a:lnSpc>
              <a:defRPr sz="1100">
                <a:solidFill>
                  <a:schemeClr val="accent1"/>
                </a:solidFill>
              </a:defRPr>
            </a:lvl2pPr>
            <a:lvl3pPr>
              <a:defRPr sz="1200">
                <a:solidFill>
                  <a:schemeClr val="accent1"/>
                </a:solidFill>
              </a:defRPr>
            </a:lvl3pPr>
          </a:lstStyle>
          <a:p>
            <a:pPr lvl="0"/>
            <a:r>
              <a:rPr lang="en-US"/>
              <a:t>Click to edit Master text styles</a:t>
            </a:r>
          </a:p>
          <a:p>
            <a:pPr lvl="1"/>
            <a:r>
              <a:rPr lang="en-US"/>
              <a:t>Second level</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7" name="Google Shape;19;p3">
            <a:extLst>
              <a:ext uri="{FF2B5EF4-FFF2-40B4-BE49-F238E27FC236}">
                <a16:creationId xmlns:a16="http://schemas.microsoft.com/office/drawing/2014/main" id="{561EB415-FB20-F3C5-ADAC-7A876A82F58D}"/>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pic>
        <p:nvPicPr>
          <p:cNvPr id="2" name="Picture 1" descr="Bring On Tomorrow marketing lockup">
            <a:extLst>
              <a:ext uri="{FF2B5EF4-FFF2-40B4-BE49-F238E27FC236}">
                <a16:creationId xmlns:a16="http://schemas.microsoft.com/office/drawing/2014/main" id="{A959FF7F-21E9-24FF-4A11-CC2C8B517E1C}"/>
              </a:ext>
            </a:extLst>
          </p:cNvPr>
          <p:cNvPicPr>
            <a:picLocks noChangeAspect="1"/>
          </p:cNvPicPr>
          <p:nvPr userDrawn="1"/>
        </p:nvPicPr>
        <p:blipFill>
          <a:blip r:embed="rId2"/>
          <a:srcRect/>
          <a:stretch/>
        </p:blipFill>
        <p:spPr>
          <a:xfrm>
            <a:off x="414262" y="0"/>
            <a:ext cx="2292931" cy="958884"/>
          </a:xfrm>
          <a:prstGeom prst="rect">
            <a:avLst/>
          </a:prstGeom>
        </p:spPr>
      </p:pic>
      <p:sp>
        <p:nvSpPr>
          <p:cNvPr id="8" name="Title 1">
            <a:extLst>
              <a:ext uri="{FF2B5EF4-FFF2-40B4-BE49-F238E27FC236}">
                <a16:creationId xmlns:a16="http://schemas.microsoft.com/office/drawing/2014/main" id="{26725725-CF11-D3B0-0BD2-B92F8A34C7DA}"/>
              </a:ext>
            </a:extLst>
          </p:cNvPr>
          <p:cNvSpPr>
            <a:spLocks noGrp="1"/>
          </p:cNvSpPr>
          <p:nvPr>
            <p:ph type="title"/>
          </p:nvPr>
        </p:nvSpPr>
        <p:spPr>
          <a:xfrm>
            <a:off x="410067" y="1414474"/>
            <a:ext cx="8323867" cy="572588"/>
          </a:xfrm>
          <a:prstGeom prst="rect">
            <a:avLst/>
          </a:prstGeom>
        </p:spPr>
        <p:txBody>
          <a:bodyPr lIns="0" tIns="0" rIns="0" bIns="0">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9" name="Google Shape;27;p4">
            <a:extLst>
              <a:ext uri="{FF2B5EF4-FFF2-40B4-BE49-F238E27FC236}">
                <a16:creationId xmlns:a16="http://schemas.microsoft.com/office/drawing/2014/main" id="{A6C340CC-39F4-7037-5CD3-C4FF0978B4F1}"/>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Content Placeholder 3">
            <a:extLst>
              <a:ext uri="{FF2B5EF4-FFF2-40B4-BE49-F238E27FC236}">
                <a16:creationId xmlns:a16="http://schemas.microsoft.com/office/drawing/2014/main" id="{503C0C75-4CA8-E959-8D79-4EA04CA7D7E3}"/>
              </a:ext>
            </a:extLst>
          </p:cNvPr>
          <p:cNvSpPr>
            <a:spLocks noGrp="1"/>
          </p:cNvSpPr>
          <p:nvPr>
            <p:ph sz="half" idx="13"/>
          </p:nvPr>
        </p:nvSpPr>
        <p:spPr>
          <a:xfrm>
            <a:off x="410066" y="3295706"/>
            <a:ext cx="4088909" cy="1068381"/>
          </a:xfrm>
          <a:prstGeom prst="rect">
            <a:avLst/>
          </a:prstGeom>
        </p:spPr>
        <p:txBody>
          <a:bodyPr/>
          <a:lstStyle>
            <a:lvl1pPr>
              <a:lnSpc>
                <a:spcPct val="100000"/>
              </a:lnSpc>
              <a:defRPr sz="1100" b="1" i="0" spc="0">
                <a:solidFill>
                  <a:schemeClr val="accent1"/>
                </a:solidFill>
                <a:latin typeface="Arial" panose="020B0604020202020204" pitchFamily="34" charset="0"/>
                <a:cs typeface="Arial" panose="020B0604020202020204" pitchFamily="34" charset="0"/>
              </a:defRPr>
            </a:lvl1pPr>
            <a:lvl2pPr>
              <a:lnSpc>
                <a:spcPct val="100000"/>
              </a:lnSpc>
              <a:defRPr sz="1100">
                <a:solidFill>
                  <a:schemeClr val="accent1"/>
                </a:solidFill>
              </a:defRPr>
            </a:lvl2pPr>
            <a:lvl3pPr>
              <a:defRPr sz="1200">
                <a:solidFill>
                  <a:schemeClr val="accent1"/>
                </a:solidFill>
              </a:defRPr>
            </a:lvl3pPr>
          </a:lstStyle>
          <a:p>
            <a:pPr lvl="0"/>
            <a:r>
              <a:rPr lang="en-US"/>
              <a:t>Click to edit Master text styles</a:t>
            </a:r>
          </a:p>
          <a:p>
            <a:pPr lvl="1"/>
            <a:r>
              <a:rPr lang="en-US"/>
              <a:t>Second level</a:t>
            </a:r>
          </a:p>
        </p:txBody>
      </p:sp>
      <p:sp>
        <p:nvSpPr>
          <p:cNvPr id="13" name="Content Placeholder 5">
            <a:extLst>
              <a:ext uri="{FF2B5EF4-FFF2-40B4-BE49-F238E27FC236}">
                <a16:creationId xmlns:a16="http://schemas.microsoft.com/office/drawing/2014/main" id="{B8F1AF73-CA40-A005-8D08-06B9125B9EAC}"/>
              </a:ext>
            </a:extLst>
          </p:cNvPr>
          <p:cNvSpPr>
            <a:spLocks noGrp="1"/>
          </p:cNvSpPr>
          <p:nvPr>
            <p:ph sz="quarter" idx="14"/>
          </p:nvPr>
        </p:nvSpPr>
        <p:spPr>
          <a:xfrm>
            <a:off x="4629148" y="3295706"/>
            <a:ext cx="4104783" cy="1068381"/>
          </a:xfrm>
          <a:prstGeom prst="rect">
            <a:avLst/>
          </a:prstGeom>
        </p:spPr>
        <p:txBody>
          <a:bodyPr/>
          <a:lstStyle>
            <a:lvl1pPr>
              <a:lnSpc>
                <a:spcPct val="100000"/>
              </a:lnSpc>
              <a:defRPr sz="1100" b="1" i="0" spc="0">
                <a:solidFill>
                  <a:schemeClr val="accent1"/>
                </a:solidFill>
                <a:latin typeface="Arial" panose="020B0604020202020204" pitchFamily="34" charset="0"/>
                <a:cs typeface="Arial" panose="020B0604020202020204" pitchFamily="34" charset="0"/>
              </a:defRPr>
            </a:lvl1pPr>
            <a:lvl2pPr>
              <a:lnSpc>
                <a:spcPct val="100000"/>
              </a:lnSpc>
              <a:defRPr sz="1100">
                <a:solidFill>
                  <a:schemeClr val="accent1"/>
                </a:solidFill>
              </a:defRPr>
            </a:lvl2pPr>
            <a:lvl3pPr>
              <a:defRPr sz="1200">
                <a:solidFill>
                  <a:schemeClr val="accent1"/>
                </a:solidFill>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250154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ght: BOT, Header, 4 List,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E42A4-EF91-713F-1656-A43EE08E8E79}"/>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1102655" y="2088058"/>
            <a:ext cx="3370917" cy="1068381"/>
          </a:xfrm>
          <a:prstGeom prst="rect">
            <a:avLst/>
          </a:prstGeom>
        </p:spPr>
        <p:txBody>
          <a:bodyPr/>
          <a:lstStyle>
            <a:lvl1pPr marL="0" indent="0">
              <a:lnSpc>
                <a:spcPct val="100000"/>
              </a:lnSpc>
              <a:buFontTx/>
              <a:buNone/>
              <a:defRPr sz="1100" b="0" i="0" spc="0">
                <a:solidFill>
                  <a:schemeClr val="accent1"/>
                </a:solidFill>
                <a:latin typeface="Arial" panose="020B0604020202020204" pitchFamily="34"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Click to edit Master text styles</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hasCustomPrompt="1"/>
          </p:nvPr>
        </p:nvSpPr>
        <p:spPr>
          <a:xfrm>
            <a:off x="394193" y="2088058"/>
            <a:ext cx="654678" cy="1068381"/>
          </a:xfrm>
          <a:prstGeom prst="rect">
            <a:avLst/>
          </a:prstGeom>
        </p:spPr>
        <p:txBody>
          <a:bodyPr/>
          <a:lstStyle>
            <a:lvl1pPr marL="0" indent="0">
              <a:buFontTx/>
              <a:buNone/>
              <a:defRPr sz="2400" b="1" i="0" spc="0">
                <a:solidFill>
                  <a:schemeClr val="tx1"/>
                </a:solidFill>
                <a:latin typeface="Georgia" panose="02040502050405020303" pitchFamily="18"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01 |</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7" name="Google Shape;19;p3">
            <a:extLst>
              <a:ext uri="{FF2B5EF4-FFF2-40B4-BE49-F238E27FC236}">
                <a16:creationId xmlns:a16="http://schemas.microsoft.com/office/drawing/2014/main" id="{561EB415-FB20-F3C5-ADAC-7A876A82F58D}"/>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pic>
        <p:nvPicPr>
          <p:cNvPr id="2" name="Picture 1" descr="Bring On Tomorrow marketing lockup">
            <a:extLst>
              <a:ext uri="{FF2B5EF4-FFF2-40B4-BE49-F238E27FC236}">
                <a16:creationId xmlns:a16="http://schemas.microsoft.com/office/drawing/2014/main" id="{A959FF7F-21E9-24FF-4A11-CC2C8B517E1C}"/>
              </a:ext>
            </a:extLst>
          </p:cNvPr>
          <p:cNvPicPr>
            <a:picLocks noChangeAspect="1"/>
          </p:cNvPicPr>
          <p:nvPr userDrawn="1"/>
        </p:nvPicPr>
        <p:blipFill>
          <a:blip r:embed="rId2"/>
          <a:srcRect/>
          <a:stretch/>
        </p:blipFill>
        <p:spPr>
          <a:xfrm>
            <a:off x="414262" y="0"/>
            <a:ext cx="2292931" cy="958884"/>
          </a:xfrm>
          <a:prstGeom prst="rect">
            <a:avLst/>
          </a:prstGeom>
        </p:spPr>
      </p:pic>
      <p:sp>
        <p:nvSpPr>
          <p:cNvPr id="8" name="Title 1">
            <a:extLst>
              <a:ext uri="{FF2B5EF4-FFF2-40B4-BE49-F238E27FC236}">
                <a16:creationId xmlns:a16="http://schemas.microsoft.com/office/drawing/2014/main" id="{26725725-CF11-D3B0-0BD2-B92F8A34C7DA}"/>
              </a:ext>
            </a:extLst>
          </p:cNvPr>
          <p:cNvSpPr>
            <a:spLocks noGrp="1"/>
          </p:cNvSpPr>
          <p:nvPr>
            <p:ph type="title"/>
          </p:nvPr>
        </p:nvSpPr>
        <p:spPr>
          <a:xfrm>
            <a:off x="410067" y="1414474"/>
            <a:ext cx="8323867" cy="572588"/>
          </a:xfrm>
          <a:prstGeom prst="rect">
            <a:avLst/>
          </a:prstGeom>
        </p:spPr>
        <p:txBody>
          <a:bodyPr lIns="0" tIns="0" rIns="0" bIns="0">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9" name="Google Shape;27;p4">
            <a:extLst>
              <a:ext uri="{FF2B5EF4-FFF2-40B4-BE49-F238E27FC236}">
                <a16:creationId xmlns:a16="http://schemas.microsoft.com/office/drawing/2014/main" id="{A6C340CC-39F4-7037-5CD3-C4FF0978B4F1}"/>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Content Placeholder 3">
            <a:extLst>
              <a:ext uri="{FF2B5EF4-FFF2-40B4-BE49-F238E27FC236}">
                <a16:creationId xmlns:a16="http://schemas.microsoft.com/office/drawing/2014/main" id="{503C0C75-4CA8-E959-8D79-4EA04CA7D7E3}"/>
              </a:ext>
            </a:extLst>
          </p:cNvPr>
          <p:cNvSpPr>
            <a:spLocks noGrp="1"/>
          </p:cNvSpPr>
          <p:nvPr>
            <p:ph sz="half" idx="13"/>
          </p:nvPr>
        </p:nvSpPr>
        <p:spPr>
          <a:xfrm>
            <a:off x="1102654" y="3295706"/>
            <a:ext cx="3370917" cy="1068381"/>
          </a:xfrm>
          <a:prstGeom prst="rect">
            <a:avLst/>
          </a:prstGeom>
        </p:spPr>
        <p:txBody>
          <a:bodyPr/>
          <a:lstStyle>
            <a:lvl1pPr marL="0" indent="0">
              <a:lnSpc>
                <a:spcPct val="100000"/>
              </a:lnSpc>
              <a:buFontTx/>
              <a:buNone/>
              <a:defRPr sz="1100" b="0" i="0" spc="0">
                <a:solidFill>
                  <a:schemeClr val="accent1"/>
                </a:solidFill>
                <a:latin typeface="Arial" panose="020B0604020202020204" pitchFamily="34"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Click to edit Master text styles</a:t>
            </a:r>
          </a:p>
        </p:txBody>
      </p:sp>
      <p:sp>
        <p:nvSpPr>
          <p:cNvPr id="13" name="Content Placeholder 5">
            <a:extLst>
              <a:ext uri="{FF2B5EF4-FFF2-40B4-BE49-F238E27FC236}">
                <a16:creationId xmlns:a16="http://schemas.microsoft.com/office/drawing/2014/main" id="{B8F1AF73-CA40-A005-8D08-06B9125B9EAC}"/>
              </a:ext>
            </a:extLst>
          </p:cNvPr>
          <p:cNvSpPr>
            <a:spLocks noGrp="1"/>
          </p:cNvSpPr>
          <p:nvPr>
            <p:ph sz="quarter" idx="14" hasCustomPrompt="1"/>
          </p:nvPr>
        </p:nvSpPr>
        <p:spPr>
          <a:xfrm>
            <a:off x="394192" y="3295706"/>
            <a:ext cx="654677" cy="1068381"/>
          </a:xfrm>
          <a:prstGeom prst="rect">
            <a:avLst/>
          </a:prstGeom>
        </p:spPr>
        <p:txBody>
          <a:bodyPr/>
          <a:lstStyle>
            <a:lvl1pPr marL="0" indent="0">
              <a:buFontTx/>
              <a:buNone/>
              <a:defRPr sz="2400" b="1" i="0" spc="0">
                <a:solidFill>
                  <a:schemeClr val="tx1"/>
                </a:solidFill>
                <a:latin typeface="Georgia" panose="02040502050405020303" pitchFamily="18"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02 |</a:t>
            </a:r>
          </a:p>
        </p:txBody>
      </p:sp>
      <p:sp>
        <p:nvSpPr>
          <p:cNvPr id="16" name="Content Placeholder 3">
            <a:extLst>
              <a:ext uri="{FF2B5EF4-FFF2-40B4-BE49-F238E27FC236}">
                <a16:creationId xmlns:a16="http://schemas.microsoft.com/office/drawing/2014/main" id="{8D86F391-B267-8074-794E-1324EEFB3ABB}"/>
              </a:ext>
            </a:extLst>
          </p:cNvPr>
          <p:cNvSpPr>
            <a:spLocks noGrp="1"/>
          </p:cNvSpPr>
          <p:nvPr>
            <p:ph sz="half" idx="15"/>
          </p:nvPr>
        </p:nvSpPr>
        <p:spPr>
          <a:xfrm>
            <a:off x="5363017" y="2088058"/>
            <a:ext cx="3370917" cy="1068381"/>
          </a:xfrm>
          <a:prstGeom prst="rect">
            <a:avLst/>
          </a:prstGeom>
        </p:spPr>
        <p:txBody>
          <a:bodyPr/>
          <a:lstStyle>
            <a:lvl1pPr marL="0" indent="0">
              <a:lnSpc>
                <a:spcPct val="100000"/>
              </a:lnSpc>
              <a:buFontTx/>
              <a:buNone/>
              <a:defRPr sz="1100" b="0" i="0" spc="0">
                <a:solidFill>
                  <a:schemeClr val="accent1"/>
                </a:solidFill>
                <a:latin typeface="Arial" panose="020B0604020202020204" pitchFamily="34"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Click to edit Master text styles</a:t>
            </a:r>
          </a:p>
        </p:txBody>
      </p:sp>
      <p:sp>
        <p:nvSpPr>
          <p:cNvPr id="17" name="Content Placeholder 5">
            <a:extLst>
              <a:ext uri="{FF2B5EF4-FFF2-40B4-BE49-F238E27FC236}">
                <a16:creationId xmlns:a16="http://schemas.microsoft.com/office/drawing/2014/main" id="{158AF9FF-34C8-E808-6456-14991D3D1E1B}"/>
              </a:ext>
            </a:extLst>
          </p:cNvPr>
          <p:cNvSpPr>
            <a:spLocks noGrp="1"/>
          </p:cNvSpPr>
          <p:nvPr>
            <p:ph sz="quarter" idx="16" hasCustomPrompt="1"/>
          </p:nvPr>
        </p:nvSpPr>
        <p:spPr>
          <a:xfrm>
            <a:off x="4654555" y="2088058"/>
            <a:ext cx="654678" cy="1068381"/>
          </a:xfrm>
          <a:prstGeom prst="rect">
            <a:avLst/>
          </a:prstGeom>
        </p:spPr>
        <p:txBody>
          <a:bodyPr/>
          <a:lstStyle>
            <a:lvl1pPr marL="0" indent="0">
              <a:buFontTx/>
              <a:buNone/>
              <a:defRPr sz="2400" b="1" i="0" spc="0">
                <a:solidFill>
                  <a:schemeClr val="tx1"/>
                </a:solidFill>
                <a:latin typeface="Georgia" panose="02040502050405020303" pitchFamily="18"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03 |</a:t>
            </a:r>
          </a:p>
        </p:txBody>
      </p:sp>
      <p:sp>
        <p:nvSpPr>
          <p:cNvPr id="18" name="Content Placeholder 3">
            <a:extLst>
              <a:ext uri="{FF2B5EF4-FFF2-40B4-BE49-F238E27FC236}">
                <a16:creationId xmlns:a16="http://schemas.microsoft.com/office/drawing/2014/main" id="{C1CA2803-1A31-8474-2A30-9E908262549E}"/>
              </a:ext>
            </a:extLst>
          </p:cNvPr>
          <p:cNvSpPr>
            <a:spLocks noGrp="1"/>
          </p:cNvSpPr>
          <p:nvPr>
            <p:ph sz="half" idx="17"/>
          </p:nvPr>
        </p:nvSpPr>
        <p:spPr>
          <a:xfrm>
            <a:off x="5363016" y="3295706"/>
            <a:ext cx="3370917" cy="1068381"/>
          </a:xfrm>
          <a:prstGeom prst="rect">
            <a:avLst/>
          </a:prstGeom>
        </p:spPr>
        <p:txBody>
          <a:bodyPr/>
          <a:lstStyle>
            <a:lvl1pPr marL="0" indent="0">
              <a:lnSpc>
                <a:spcPct val="100000"/>
              </a:lnSpc>
              <a:buFontTx/>
              <a:buNone/>
              <a:defRPr sz="1100" b="0" i="0" spc="0">
                <a:solidFill>
                  <a:schemeClr val="accent1"/>
                </a:solidFill>
                <a:latin typeface="Arial" panose="020B0604020202020204" pitchFamily="34"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Click to edit Master text styles</a:t>
            </a:r>
          </a:p>
        </p:txBody>
      </p:sp>
      <p:sp>
        <p:nvSpPr>
          <p:cNvPr id="19" name="Content Placeholder 5">
            <a:extLst>
              <a:ext uri="{FF2B5EF4-FFF2-40B4-BE49-F238E27FC236}">
                <a16:creationId xmlns:a16="http://schemas.microsoft.com/office/drawing/2014/main" id="{D08F50EF-26CC-1161-723D-97DE3328820E}"/>
              </a:ext>
            </a:extLst>
          </p:cNvPr>
          <p:cNvSpPr>
            <a:spLocks noGrp="1"/>
          </p:cNvSpPr>
          <p:nvPr>
            <p:ph sz="quarter" idx="18" hasCustomPrompt="1"/>
          </p:nvPr>
        </p:nvSpPr>
        <p:spPr>
          <a:xfrm>
            <a:off x="4654554" y="3295706"/>
            <a:ext cx="654677" cy="1068381"/>
          </a:xfrm>
          <a:prstGeom prst="rect">
            <a:avLst/>
          </a:prstGeom>
        </p:spPr>
        <p:txBody>
          <a:bodyPr/>
          <a:lstStyle>
            <a:lvl1pPr marL="0" indent="0">
              <a:buFontTx/>
              <a:buNone/>
              <a:defRPr sz="2400" b="1" i="0" spc="0">
                <a:solidFill>
                  <a:schemeClr val="tx1"/>
                </a:solidFill>
                <a:latin typeface="Georgia" panose="02040502050405020303" pitchFamily="18" charset="0"/>
                <a:cs typeface="Arial" panose="020B0604020202020204" pitchFamily="34" charset="0"/>
              </a:defRPr>
            </a:lvl1pPr>
            <a:lvl2pPr marL="457178" indent="0">
              <a:buFontTx/>
              <a:buNone/>
              <a:defRPr sz="1100" spc="0">
                <a:solidFill>
                  <a:schemeClr val="accent1"/>
                </a:solidFill>
              </a:defRPr>
            </a:lvl2pPr>
            <a:lvl3pPr>
              <a:defRPr sz="1200">
                <a:solidFill>
                  <a:schemeClr val="accent1"/>
                </a:solidFill>
              </a:defRPr>
            </a:lvl3pPr>
          </a:lstStyle>
          <a:p>
            <a:pPr lvl="0"/>
            <a:r>
              <a:rPr lang="en-US"/>
              <a:t>04 |</a:t>
            </a:r>
          </a:p>
        </p:txBody>
      </p:sp>
    </p:spTree>
    <p:extLst>
      <p:ext uri="{BB962C8B-B14F-4D97-AF65-F5344CB8AC3E}">
        <p14:creationId xmlns:p14="http://schemas.microsoft.com/office/powerpoint/2010/main" val="3155338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2 Header, 2 Column, Foot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76E42A4-EF91-713F-1656-A43EE08E8E79}"/>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Text Placeholder 2">
            <a:extLst>
              <a:ext uri="{FF2B5EF4-FFF2-40B4-BE49-F238E27FC236}">
                <a16:creationId xmlns:a16="http://schemas.microsoft.com/office/drawing/2014/main" id="{D2BACABF-7E44-0287-F293-0A4B432039AD}"/>
              </a:ext>
            </a:extLst>
          </p:cNvPr>
          <p:cNvSpPr>
            <a:spLocks noGrp="1"/>
          </p:cNvSpPr>
          <p:nvPr>
            <p:ph type="body" idx="1"/>
          </p:nvPr>
        </p:nvSpPr>
        <p:spPr>
          <a:xfrm>
            <a:off x="410067" y="711836"/>
            <a:ext cx="4088909" cy="619125"/>
          </a:xfrm>
          <a:prstGeom prst="rect">
            <a:avLst/>
          </a:prstGeom>
        </p:spPr>
        <p:txBody>
          <a:bodyPr anchor="b"/>
          <a:lstStyle>
            <a:lvl1pPr marL="0" indent="0">
              <a:buNone/>
              <a:defRPr sz="2400" b="1">
                <a:solidFill>
                  <a:schemeClr val="tx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410067" y="1431955"/>
            <a:ext cx="4088909" cy="2762250"/>
          </a:xfrm>
          <a:prstGeom prst="rect">
            <a:avLst/>
          </a:prstGeom>
        </p:spPr>
        <p:txBody>
          <a:bodyPr/>
          <a:lstStyle>
            <a:lvl1pPr>
              <a:lnSpc>
                <a:spcPct val="100000"/>
              </a:lnSpc>
              <a:defRPr>
                <a:solidFill>
                  <a:schemeClr val="accent1"/>
                </a:solidFill>
              </a:defRPr>
            </a:lvl1pPr>
            <a:lvl2pPr>
              <a:lnSpc>
                <a:spcPct val="100000"/>
              </a:lnSpc>
              <a:defRPr>
                <a:solidFill>
                  <a:schemeClr val="accent1"/>
                </a:solidFill>
              </a:defRPr>
            </a:lvl2pPr>
            <a:lvl3pPr>
              <a:lnSpc>
                <a:spcPct val="100000"/>
              </a:lnSpc>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8B04EAF5-512E-9019-8F20-6DE3818721B9}"/>
              </a:ext>
            </a:extLst>
          </p:cNvPr>
          <p:cNvSpPr>
            <a:spLocks noGrp="1"/>
          </p:cNvSpPr>
          <p:nvPr>
            <p:ph type="body" sz="quarter" idx="3"/>
          </p:nvPr>
        </p:nvSpPr>
        <p:spPr>
          <a:xfrm>
            <a:off x="4629149" y="711836"/>
            <a:ext cx="4088909" cy="619125"/>
          </a:xfrm>
          <a:prstGeom prst="rect">
            <a:avLst/>
          </a:prstGeom>
        </p:spPr>
        <p:txBody>
          <a:bodyPr anchor="b"/>
          <a:lstStyle>
            <a:lvl1pPr marL="0" indent="0">
              <a:buNone/>
              <a:defRPr sz="2400" b="1">
                <a:solidFill>
                  <a:schemeClr val="tx1"/>
                </a:solidFill>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p:nvPr>
        </p:nvSpPr>
        <p:spPr>
          <a:xfrm>
            <a:off x="4629149" y="1431955"/>
            <a:ext cx="4088909" cy="2762250"/>
          </a:xfrm>
          <a:prstGeom prst="rect">
            <a:avLst/>
          </a:prstGeom>
        </p:spPr>
        <p:txBody>
          <a:bodyPr/>
          <a:lstStyle>
            <a:lvl1pPr>
              <a:lnSpc>
                <a:spcPct val="100000"/>
              </a:lnSpc>
              <a:defRPr>
                <a:solidFill>
                  <a:schemeClr val="accent1"/>
                </a:solidFill>
              </a:defRPr>
            </a:lvl1pPr>
            <a:lvl2pPr>
              <a:lnSpc>
                <a:spcPct val="100000"/>
              </a:lnSpc>
              <a:defRPr>
                <a:solidFill>
                  <a:schemeClr val="accent1"/>
                </a:solidFill>
              </a:defRPr>
            </a:lvl2pPr>
            <a:lvl3pPr>
              <a:lnSpc>
                <a:spcPct val="100000"/>
              </a:lnSpc>
              <a:defRPr>
                <a:solidFill>
                  <a:schemeClr val="accent1"/>
                </a:solidFill>
              </a:defRPr>
            </a:lvl3pPr>
          </a:lstStyle>
          <a:p>
            <a:pPr lvl="0"/>
            <a:r>
              <a:rPr lang="en-US"/>
              <a:t>Click to edit Master text styles</a:t>
            </a:r>
          </a:p>
          <a:p>
            <a:pPr lvl="1"/>
            <a:r>
              <a:rPr lang="en-US"/>
              <a:t>Second level</a:t>
            </a:r>
          </a:p>
          <a:p>
            <a:pPr lvl="2"/>
            <a:r>
              <a:rPr lang="en-US"/>
              <a:t>Third level</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7" name="Google Shape;19;p3">
            <a:extLst>
              <a:ext uri="{FF2B5EF4-FFF2-40B4-BE49-F238E27FC236}">
                <a16:creationId xmlns:a16="http://schemas.microsoft.com/office/drawing/2014/main" id="{C11585DC-75B9-6895-6DE2-6786F0F19801}"/>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Tree>
    <p:extLst>
      <p:ext uri="{BB962C8B-B14F-4D97-AF65-F5344CB8AC3E}">
        <p14:creationId xmlns:p14="http://schemas.microsoft.com/office/powerpoint/2010/main" val="1250406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Big Header Georg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570B36-1B69-C58E-7931-F2B0A3DDD4ED}"/>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0DFBE652-9CCB-CFBB-E7E1-232981E3D09A}"/>
              </a:ext>
            </a:extLst>
          </p:cNvPr>
          <p:cNvSpPr>
            <a:spLocks noGrp="1"/>
          </p:cNvSpPr>
          <p:nvPr>
            <p:ph type="ctrTitle"/>
          </p:nvPr>
        </p:nvSpPr>
        <p:spPr>
          <a:xfrm>
            <a:off x="410067" y="1414475"/>
            <a:ext cx="8323866" cy="2496343"/>
          </a:xfrm>
          <a:prstGeom prst="rect">
            <a:avLst/>
          </a:prstGeom>
        </p:spPr>
        <p:txBody>
          <a:bodyPr lIns="0" tIns="0" rIns="0" bIns="0" anchor="t" anchorCtr="0">
            <a:noAutofit/>
          </a:bodyPr>
          <a:lstStyle>
            <a:lvl1pPr algn="l">
              <a:defRPr sz="4400" b="0" i="0" spc="0">
                <a:solidFill>
                  <a:schemeClr val="tx1"/>
                </a:solidFill>
                <a:latin typeface="Georgia" panose="02040502050405020303" pitchFamily="18" charset="0"/>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6" name="Google Shape;19;p3">
            <a:extLst>
              <a:ext uri="{FF2B5EF4-FFF2-40B4-BE49-F238E27FC236}">
                <a16:creationId xmlns:a16="http://schemas.microsoft.com/office/drawing/2014/main" id="{E9B990EF-21D5-63E6-8437-033E02F759CF}"/>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3" name="Google Shape;27;p4">
            <a:extLst>
              <a:ext uri="{FF2B5EF4-FFF2-40B4-BE49-F238E27FC236}">
                <a16:creationId xmlns:a16="http://schemas.microsoft.com/office/drawing/2014/main" id="{3BA79866-5FAE-40F3-404A-7A75557762CE}"/>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7" name="Picture 6" descr="Bring On Tomorrow marketing lockup">
            <a:extLst>
              <a:ext uri="{FF2B5EF4-FFF2-40B4-BE49-F238E27FC236}">
                <a16:creationId xmlns:a16="http://schemas.microsoft.com/office/drawing/2014/main" id="{5324921B-D493-BD45-DE18-C41815194EF9}"/>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1476540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ight: BOT, Header, Stats,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29920C-C51F-D783-F6DE-AA9B940E826B}"/>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Text Placeholder 2">
            <a:extLst>
              <a:ext uri="{FF2B5EF4-FFF2-40B4-BE49-F238E27FC236}">
                <a16:creationId xmlns:a16="http://schemas.microsoft.com/office/drawing/2014/main" id="{D2BACABF-7E44-0287-F293-0A4B432039AD}"/>
              </a:ext>
            </a:extLst>
          </p:cNvPr>
          <p:cNvSpPr>
            <a:spLocks noGrp="1"/>
          </p:cNvSpPr>
          <p:nvPr>
            <p:ph type="body" idx="1" hasCustomPrompt="1"/>
          </p:nvPr>
        </p:nvSpPr>
        <p:spPr>
          <a:xfrm>
            <a:off x="840890" y="2088058"/>
            <a:ext cx="2110879" cy="1340896"/>
          </a:xfrm>
          <a:prstGeom prst="rect">
            <a:avLst/>
          </a:prstGeom>
        </p:spPr>
        <p:txBody>
          <a:bodyPr anchor="b"/>
          <a:lstStyle>
            <a:lvl1pPr marL="0" indent="0" algn="ctr">
              <a:buNone/>
              <a:defRPr sz="7200" b="1" i="0">
                <a:solidFill>
                  <a:schemeClr val="tx1"/>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840890" y="3428954"/>
            <a:ext cx="2110879" cy="948981"/>
          </a:xfrm>
          <a:prstGeom prst="rect">
            <a:avLst/>
          </a:prstGeom>
        </p:spPr>
        <p:txBody>
          <a:bodyP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p:nvPr>
        </p:nvSpPr>
        <p:spPr>
          <a:xfrm>
            <a:off x="3557160" y="3428954"/>
            <a:ext cx="2121273" cy="948981"/>
          </a:xfrm>
          <a:prstGeom prst="rect">
            <a:avLst/>
          </a:prstGeom>
        </p:spPr>
        <p:txBody>
          <a:bodyP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7" name="Content Placeholder 5">
            <a:extLst>
              <a:ext uri="{FF2B5EF4-FFF2-40B4-BE49-F238E27FC236}">
                <a16:creationId xmlns:a16="http://schemas.microsoft.com/office/drawing/2014/main" id="{B9B1D77F-827D-FABE-31B3-234E2DD7FF47}"/>
              </a:ext>
            </a:extLst>
          </p:cNvPr>
          <p:cNvSpPr>
            <a:spLocks noGrp="1"/>
          </p:cNvSpPr>
          <p:nvPr>
            <p:ph sz="quarter" idx="14"/>
          </p:nvPr>
        </p:nvSpPr>
        <p:spPr>
          <a:xfrm>
            <a:off x="6273431" y="3428954"/>
            <a:ext cx="2121274" cy="948981"/>
          </a:xfrm>
          <a:prstGeom prst="rect">
            <a:avLst/>
          </a:prstGeom>
        </p:spPr>
        <p:txBody>
          <a:bodyP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3557161" y="2088058"/>
            <a:ext cx="2110879" cy="1340896"/>
          </a:xfrm>
          <a:prstGeom prst="rect">
            <a:avLst/>
          </a:prstGeom>
        </p:spPr>
        <p:txBody>
          <a:bodyPr anchor="b"/>
          <a:lstStyle>
            <a:lvl1pPr marL="0" indent="0" algn="ctr">
              <a:buNone/>
              <a:defRPr sz="7200" b="1" i="0">
                <a:solidFill>
                  <a:schemeClr val="tx1"/>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9" name="Text Placeholder 2">
            <a:extLst>
              <a:ext uri="{FF2B5EF4-FFF2-40B4-BE49-F238E27FC236}">
                <a16:creationId xmlns:a16="http://schemas.microsoft.com/office/drawing/2014/main" id="{DF916082-69B4-DF56-69E1-5B0C311C174D}"/>
              </a:ext>
            </a:extLst>
          </p:cNvPr>
          <p:cNvSpPr>
            <a:spLocks noGrp="1"/>
          </p:cNvSpPr>
          <p:nvPr>
            <p:ph type="body" idx="16" hasCustomPrompt="1"/>
          </p:nvPr>
        </p:nvSpPr>
        <p:spPr>
          <a:xfrm>
            <a:off x="6273431" y="2088058"/>
            <a:ext cx="2110879" cy="1340896"/>
          </a:xfrm>
          <a:prstGeom prst="rect">
            <a:avLst/>
          </a:prstGeom>
        </p:spPr>
        <p:txBody>
          <a:bodyPr anchor="b"/>
          <a:lstStyle>
            <a:lvl1pPr marL="0" indent="0" algn="ctr">
              <a:buNone/>
              <a:defRPr sz="7200" b="1" i="0">
                <a:solidFill>
                  <a:schemeClr val="tx1"/>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13" name="Title 1">
            <a:extLst>
              <a:ext uri="{FF2B5EF4-FFF2-40B4-BE49-F238E27FC236}">
                <a16:creationId xmlns:a16="http://schemas.microsoft.com/office/drawing/2014/main" id="{631919E6-E67F-CE72-048C-8F797F50C746}"/>
              </a:ext>
            </a:extLst>
          </p:cNvPr>
          <p:cNvSpPr>
            <a:spLocks noGrp="1"/>
          </p:cNvSpPr>
          <p:nvPr>
            <p:ph type="title"/>
          </p:nvPr>
        </p:nvSpPr>
        <p:spPr>
          <a:xfrm>
            <a:off x="410066" y="1430122"/>
            <a:ext cx="8323867" cy="556939"/>
          </a:xfrm>
          <a:prstGeom prst="rect">
            <a:avLst/>
          </a:prstGeom>
        </p:spPr>
        <p:txBody>
          <a:bodyPr>
            <a:noAutofit/>
          </a:bodyPr>
          <a:lstStyle>
            <a:lvl1pPr>
              <a:defRPr sz="2400">
                <a:solidFill>
                  <a:srgbClr val="990000"/>
                </a:solidFill>
                <a:latin typeface="Georgia" panose="02040502050405020303" pitchFamily="18" charset="0"/>
              </a:defRPr>
            </a:lvl1pPr>
          </a:lstStyle>
          <a:p>
            <a:r>
              <a:rPr lang="en-US"/>
              <a:t>Click to edit Master title style</a:t>
            </a:r>
          </a:p>
        </p:txBody>
      </p:sp>
      <p:cxnSp>
        <p:nvCxnSpPr>
          <p:cNvPr id="15" name="Google Shape;393;p36">
            <a:extLst>
              <a:ext uri="{FF2B5EF4-FFF2-40B4-BE49-F238E27FC236}">
                <a16:creationId xmlns:a16="http://schemas.microsoft.com/office/drawing/2014/main" id="{66E1DA9C-C397-4C0C-2AED-69A53F96532B}"/>
              </a:ext>
              <a:ext uri="{C183D7F6-B498-43B3-948B-1728B52AA6E4}">
                <adec:decorative xmlns:adec="http://schemas.microsoft.com/office/drawing/2017/decorative" val="1"/>
              </a:ext>
            </a:extLst>
          </p:cNvPr>
          <p:cNvCxnSpPr/>
          <p:nvPr userDrawn="1"/>
        </p:nvCxnSpPr>
        <p:spPr>
          <a:xfrm>
            <a:off x="3254465" y="2362930"/>
            <a:ext cx="0" cy="1832100"/>
          </a:xfrm>
          <a:prstGeom prst="straightConnector1">
            <a:avLst/>
          </a:prstGeom>
          <a:noFill/>
          <a:ln w="9525" cap="flat" cmpd="sng">
            <a:solidFill>
              <a:schemeClr val="accent1"/>
            </a:solidFill>
            <a:prstDash val="dot"/>
            <a:round/>
            <a:headEnd type="none" w="med" len="med"/>
            <a:tailEnd type="none" w="med" len="med"/>
          </a:ln>
        </p:spPr>
      </p:cxnSp>
      <p:cxnSp>
        <p:nvCxnSpPr>
          <p:cNvPr id="16" name="Google Shape;397;p36">
            <a:extLst>
              <a:ext uri="{FF2B5EF4-FFF2-40B4-BE49-F238E27FC236}">
                <a16:creationId xmlns:a16="http://schemas.microsoft.com/office/drawing/2014/main" id="{FE66FC21-B835-3C7F-F101-8F22EC4BC803}"/>
              </a:ext>
              <a:ext uri="{C183D7F6-B498-43B3-948B-1728B52AA6E4}">
                <adec:decorative xmlns:adec="http://schemas.microsoft.com/office/drawing/2017/decorative" val="1"/>
              </a:ext>
            </a:extLst>
          </p:cNvPr>
          <p:cNvCxnSpPr/>
          <p:nvPr userDrawn="1"/>
        </p:nvCxnSpPr>
        <p:spPr>
          <a:xfrm>
            <a:off x="5970736" y="2362930"/>
            <a:ext cx="0" cy="1832100"/>
          </a:xfrm>
          <a:prstGeom prst="straightConnector1">
            <a:avLst/>
          </a:prstGeom>
          <a:noFill/>
          <a:ln w="9525" cap="flat" cmpd="sng">
            <a:solidFill>
              <a:schemeClr val="accent1"/>
            </a:solidFill>
            <a:prstDash val="dot"/>
            <a:round/>
            <a:headEnd type="none" w="med" len="med"/>
            <a:tailEnd type="none" w="med" len="med"/>
          </a:ln>
        </p:spPr>
      </p:cxnSp>
      <p:sp>
        <p:nvSpPr>
          <p:cNvPr id="2" name="Google Shape;27;p4">
            <a:extLst>
              <a:ext uri="{FF2B5EF4-FFF2-40B4-BE49-F238E27FC236}">
                <a16:creationId xmlns:a16="http://schemas.microsoft.com/office/drawing/2014/main" id="{C9403157-5F22-11EA-9E15-D7C2FB3AC6C2}"/>
              </a:ext>
              <a:ext uri="{C183D7F6-B498-43B3-948B-1728B52AA6E4}">
                <adec:decorative xmlns:adec="http://schemas.microsoft.com/office/drawing/2017/decorative" val="1"/>
              </a:ext>
            </a:extLst>
          </p:cNvPr>
          <p:cNvSpPr/>
          <p:nvPr userDrawn="1"/>
        </p:nvSpPr>
        <p:spPr>
          <a:xfrm rot="16200000">
            <a:off x="594172" y="11910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2" name="Google Shape;19;p3">
            <a:extLst>
              <a:ext uri="{FF2B5EF4-FFF2-40B4-BE49-F238E27FC236}">
                <a16:creationId xmlns:a16="http://schemas.microsoft.com/office/drawing/2014/main" id="{95BBB911-86CB-1FAA-2EC3-6E21BFAF61F7}"/>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pic>
        <p:nvPicPr>
          <p:cNvPr id="11" name="Picture 10" descr="Bring On Tomorrow marketing lockup">
            <a:extLst>
              <a:ext uri="{FF2B5EF4-FFF2-40B4-BE49-F238E27FC236}">
                <a16:creationId xmlns:a16="http://schemas.microsoft.com/office/drawing/2014/main" id="{4E69D123-0F08-DBFA-96E7-995FDAAFB8D2}"/>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229571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ight: Header, Sta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BACABF-7E44-0287-F293-0A4B432039AD}"/>
              </a:ext>
            </a:extLst>
          </p:cNvPr>
          <p:cNvSpPr>
            <a:spLocks noGrp="1"/>
          </p:cNvSpPr>
          <p:nvPr>
            <p:ph type="body" idx="1" hasCustomPrompt="1"/>
          </p:nvPr>
        </p:nvSpPr>
        <p:spPr>
          <a:xfrm>
            <a:off x="840890" y="2088058"/>
            <a:ext cx="2110879" cy="1340896"/>
          </a:xfrm>
          <a:prstGeom prst="rect">
            <a:avLst/>
          </a:prstGeom>
        </p:spPr>
        <p:txBody>
          <a:bodyPr anchor="b"/>
          <a:lstStyle>
            <a:lvl1pPr marL="0" indent="0" algn="ctr">
              <a:buNone/>
              <a:defRPr sz="7200" b="1" i="0">
                <a:solidFill>
                  <a:schemeClr val="tx1"/>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840890" y="3428954"/>
            <a:ext cx="2110879" cy="948981"/>
          </a:xfrm>
          <a:prstGeom prst="rect">
            <a:avLst/>
          </a:prstGeom>
        </p:spPr>
        <p:txBody>
          <a:bodyP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p:nvPr>
        </p:nvSpPr>
        <p:spPr>
          <a:xfrm>
            <a:off x="3557160" y="3428954"/>
            <a:ext cx="2121274" cy="948981"/>
          </a:xfrm>
          <a:prstGeom prst="rect">
            <a:avLst/>
          </a:prstGeom>
        </p:spPr>
        <p:txBody>
          <a:bodyP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7" name="Content Placeholder 5">
            <a:extLst>
              <a:ext uri="{FF2B5EF4-FFF2-40B4-BE49-F238E27FC236}">
                <a16:creationId xmlns:a16="http://schemas.microsoft.com/office/drawing/2014/main" id="{B9B1D77F-827D-FABE-31B3-234E2DD7FF47}"/>
              </a:ext>
            </a:extLst>
          </p:cNvPr>
          <p:cNvSpPr>
            <a:spLocks noGrp="1"/>
          </p:cNvSpPr>
          <p:nvPr>
            <p:ph sz="quarter" idx="14"/>
          </p:nvPr>
        </p:nvSpPr>
        <p:spPr>
          <a:xfrm>
            <a:off x="6283825" y="3428954"/>
            <a:ext cx="2121274" cy="948981"/>
          </a:xfrm>
          <a:prstGeom prst="rect">
            <a:avLst/>
          </a:prstGeom>
        </p:spPr>
        <p:txBody>
          <a:bodyP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3557161" y="2088058"/>
            <a:ext cx="2110879" cy="1340896"/>
          </a:xfrm>
          <a:prstGeom prst="rect">
            <a:avLst/>
          </a:prstGeom>
        </p:spPr>
        <p:txBody>
          <a:bodyPr anchor="b"/>
          <a:lstStyle>
            <a:lvl1pPr marL="0" indent="0" algn="ctr">
              <a:buNone/>
              <a:defRPr sz="7200" b="1" i="0">
                <a:solidFill>
                  <a:schemeClr val="tx1"/>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9" name="Text Placeholder 2">
            <a:extLst>
              <a:ext uri="{FF2B5EF4-FFF2-40B4-BE49-F238E27FC236}">
                <a16:creationId xmlns:a16="http://schemas.microsoft.com/office/drawing/2014/main" id="{DF916082-69B4-DF56-69E1-5B0C311C174D}"/>
              </a:ext>
            </a:extLst>
          </p:cNvPr>
          <p:cNvSpPr>
            <a:spLocks noGrp="1"/>
          </p:cNvSpPr>
          <p:nvPr>
            <p:ph type="body" idx="16" hasCustomPrompt="1"/>
          </p:nvPr>
        </p:nvSpPr>
        <p:spPr>
          <a:xfrm>
            <a:off x="6273431" y="2088058"/>
            <a:ext cx="2110879" cy="1340896"/>
          </a:xfrm>
          <a:prstGeom prst="rect">
            <a:avLst/>
          </a:prstGeom>
        </p:spPr>
        <p:txBody>
          <a:bodyPr anchor="b"/>
          <a:lstStyle>
            <a:lvl1pPr marL="0" indent="0" algn="ctr">
              <a:buNone/>
              <a:defRPr sz="7200" b="1" i="0">
                <a:solidFill>
                  <a:schemeClr val="tx1"/>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cxnSp>
        <p:nvCxnSpPr>
          <p:cNvPr id="15" name="Google Shape;393;p36">
            <a:extLst>
              <a:ext uri="{FF2B5EF4-FFF2-40B4-BE49-F238E27FC236}">
                <a16:creationId xmlns:a16="http://schemas.microsoft.com/office/drawing/2014/main" id="{66E1DA9C-C397-4C0C-2AED-69A53F96532B}"/>
              </a:ext>
              <a:ext uri="{C183D7F6-B498-43B3-948B-1728B52AA6E4}">
                <adec:decorative xmlns:adec="http://schemas.microsoft.com/office/drawing/2017/decorative" val="1"/>
              </a:ext>
            </a:extLst>
          </p:cNvPr>
          <p:cNvCxnSpPr/>
          <p:nvPr userDrawn="1"/>
        </p:nvCxnSpPr>
        <p:spPr>
          <a:xfrm>
            <a:off x="3254465" y="2362930"/>
            <a:ext cx="0" cy="1832100"/>
          </a:xfrm>
          <a:prstGeom prst="straightConnector1">
            <a:avLst/>
          </a:prstGeom>
          <a:noFill/>
          <a:ln w="9525" cap="flat" cmpd="sng">
            <a:solidFill>
              <a:schemeClr val="accent1"/>
            </a:solidFill>
            <a:prstDash val="dot"/>
            <a:round/>
            <a:headEnd type="none" w="med" len="med"/>
            <a:tailEnd type="none" w="med" len="med"/>
          </a:ln>
        </p:spPr>
      </p:cxnSp>
      <p:cxnSp>
        <p:nvCxnSpPr>
          <p:cNvPr id="16" name="Google Shape;397;p36">
            <a:extLst>
              <a:ext uri="{FF2B5EF4-FFF2-40B4-BE49-F238E27FC236}">
                <a16:creationId xmlns:a16="http://schemas.microsoft.com/office/drawing/2014/main" id="{FE66FC21-B835-3C7F-F101-8F22EC4BC803}"/>
              </a:ext>
              <a:ext uri="{C183D7F6-B498-43B3-948B-1728B52AA6E4}">
                <adec:decorative xmlns:adec="http://schemas.microsoft.com/office/drawing/2017/decorative" val="1"/>
              </a:ext>
            </a:extLst>
          </p:cNvPr>
          <p:cNvCxnSpPr/>
          <p:nvPr userDrawn="1"/>
        </p:nvCxnSpPr>
        <p:spPr>
          <a:xfrm>
            <a:off x="5970736" y="2362930"/>
            <a:ext cx="0" cy="1832100"/>
          </a:xfrm>
          <a:prstGeom prst="straightConnector1">
            <a:avLst/>
          </a:prstGeom>
          <a:noFill/>
          <a:ln w="9525" cap="flat" cmpd="sng">
            <a:solidFill>
              <a:schemeClr val="accent1"/>
            </a:solidFill>
            <a:prstDash val="dot"/>
            <a:round/>
            <a:headEnd type="none" w="med" len="med"/>
            <a:tailEnd type="none" w="med" len="med"/>
          </a:ln>
        </p:spPr>
      </p:cxnSp>
      <p:sp>
        <p:nvSpPr>
          <p:cNvPr id="2" name="Title 1">
            <a:extLst>
              <a:ext uri="{FF2B5EF4-FFF2-40B4-BE49-F238E27FC236}">
                <a16:creationId xmlns:a16="http://schemas.microsoft.com/office/drawing/2014/main" id="{6569CF2E-76E7-7AB5-701C-98CDE2ADD012}"/>
              </a:ext>
            </a:extLst>
          </p:cNvPr>
          <p:cNvSpPr>
            <a:spLocks noGrp="1"/>
          </p:cNvSpPr>
          <p:nvPr>
            <p:ph type="title"/>
          </p:nvPr>
        </p:nvSpPr>
        <p:spPr>
          <a:xfrm>
            <a:off x="410066" y="1430122"/>
            <a:ext cx="8323867" cy="556939"/>
          </a:xfrm>
          <a:prstGeom prst="rect">
            <a:avLst/>
          </a:prstGeom>
        </p:spPr>
        <p:txBody>
          <a:bodyPr>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11" name="Google Shape;27;p4">
            <a:extLst>
              <a:ext uri="{FF2B5EF4-FFF2-40B4-BE49-F238E27FC236}">
                <a16:creationId xmlns:a16="http://schemas.microsoft.com/office/drawing/2014/main" id="{A24B6421-FF09-0573-F8F5-BC1A9D5E6A1A}"/>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053043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ight: BOT, Header, Img Collection, Foot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C48DCD3-2D16-CFEF-17CB-335172B9C3DE}"/>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2" name="Picture Placeholder 2">
            <a:extLst>
              <a:ext uri="{FF2B5EF4-FFF2-40B4-BE49-F238E27FC236}">
                <a16:creationId xmlns:a16="http://schemas.microsoft.com/office/drawing/2014/main" id="{C4BBCA47-8D0F-ABB3-0BE1-8C15BBD82E91}"/>
              </a:ext>
            </a:extLst>
          </p:cNvPr>
          <p:cNvSpPr>
            <a:spLocks noGrp="1"/>
          </p:cNvSpPr>
          <p:nvPr>
            <p:ph type="pic" idx="1"/>
          </p:nvPr>
        </p:nvSpPr>
        <p:spPr>
          <a:xfrm>
            <a:off x="410066" y="2085016"/>
            <a:ext cx="2786466" cy="1200035"/>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Rectangle 10">
            <a:extLst>
              <a:ext uri="{FF2B5EF4-FFF2-40B4-BE49-F238E27FC236}">
                <a16:creationId xmlns:a16="http://schemas.microsoft.com/office/drawing/2014/main" id="{5E5FAFD1-FE3F-BA79-147E-85020DAD5E22}"/>
              </a:ext>
            </a:extLst>
          </p:cNvPr>
          <p:cNvSpPr/>
          <p:nvPr userDrawn="1"/>
        </p:nvSpPr>
        <p:spPr>
          <a:xfrm>
            <a:off x="405816" y="3275940"/>
            <a:ext cx="2791269" cy="1200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521542" y="3395352"/>
            <a:ext cx="2559817" cy="961213"/>
          </a:xfrm>
          <a:prstGeom prst="rect">
            <a:avLst/>
          </a:prstGeom>
        </p:spPr>
        <p:txBody>
          <a:bodyPr lIns="45720" rIns="45720" anchor="ctr"/>
          <a:lstStyle>
            <a:lvl1pPr marL="0" indent="0" algn="ctr">
              <a:lnSpc>
                <a:spcPct val="100000"/>
              </a:lnSpc>
              <a:buFontTx/>
              <a:buNone/>
              <a:defRPr sz="1100">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521543" y="2725854"/>
            <a:ext cx="715582" cy="459284"/>
          </a:xfrm>
          <a:prstGeom prst="rect">
            <a:avLst/>
          </a:prstGeom>
        </p:spPr>
        <p:txBody>
          <a:bodyPr anchor="b"/>
          <a:lstStyle>
            <a:lvl1pPr marL="0" indent="0" algn="ctr">
              <a:lnSpc>
                <a:spcPts val="36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01</a:t>
            </a:r>
          </a:p>
        </p:txBody>
      </p:sp>
      <p:sp>
        <p:nvSpPr>
          <p:cNvPr id="13" name="Title 1">
            <a:extLst>
              <a:ext uri="{FF2B5EF4-FFF2-40B4-BE49-F238E27FC236}">
                <a16:creationId xmlns:a16="http://schemas.microsoft.com/office/drawing/2014/main" id="{631919E6-E67F-CE72-048C-8F797F50C746}"/>
              </a:ext>
            </a:extLst>
          </p:cNvPr>
          <p:cNvSpPr>
            <a:spLocks noGrp="1"/>
          </p:cNvSpPr>
          <p:nvPr>
            <p:ph type="title"/>
          </p:nvPr>
        </p:nvSpPr>
        <p:spPr>
          <a:xfrm>
            <a:off x="410068" y="1420836"/>
            <a:ext cx="8323865" cy="566225"/>
          </a:xfrm>
          <a:prstGeom prst="rect">
            <a:avLst/>
          </a:prstGeom>
        </p:spPr>
        <p:txBody>
          <a:bodyPr>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16" name="Google Shape;19;p3">
            <a:extLst>
              <a:ext uri="{FF2B5EF4-FFF2-40B4-BE49-F238E27FC236}">
                <a16:creationId xmlns:a16="http://schemas.microsoft.com/office/drawing/2014/main" id="{45F77A8D-7CE5-0BAD-4FA9-E379B15B2E9B}"/>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3" name="Google Shape;27;p4">
            <a:extLst>
              <a:ext uri="{FF2B5EF4-FFF2-40B4-BE49-F238E27FC236}">
                <a16:creationId xmlns:a16="http://schemas.microsoft.com/office/drawing/2014/main" id="{088334B2-DE67-60D6-1691-BBEAB8610E05}"/>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9" name="Picture 8" descr="Bring On Tomorrow marketing lockup">
            <a:extLst>
              <a:ext uri="{FF2B5EF4-FFF2-40B4-BE49-F238E27FC236}">
                <a16:creationId xmlns:a16="http://schemas.microsoft.com/office/drawing/2014/main" id="{FB27B4ED-C541-12C3-9E4B-5C2C5D2AD66E}"/>
              </a:ext>
            </a:extLst>
          </p:cNvPr>
          <p:cNvPicPr>
            <a:picLocks noChangeAspect="1"/>
          </p:cNvPicPr>
          <p:nvPr userDrawn="1"/>
        </p:nvPicPr>
        <p:blipFill>
          <a:blip r:embed="rId2"/>
          <a:srcRect/>
          <a:stretch/>
        </p:blipFill>
        <p:spPr>
          <a:xfrm>
            <a:off x="414262" y="0"/>
            <a:ext cx="2292931" cy="958884"/>
          </a:xfrm>
          <a:prstGeom prst="rect">
            <a:avLst/>
          </a:prstGeom>
        </p:spPr>
      </p:pic>
      <p:sp>
        <p:nvSpPr>
          <p:cNvPr id="14" name="Picture Placeholder 2">
            <a:extLst>
              <a:ext uri="{FF2B5EF4-FFF2-40B4-BE49-F238E27FC236}">
                <a16:creationId xmlns:a16="http://schemas.microsoft.com/office/drawing/2014/main" id="{32F0F929-5A46-98A1-11F5-906D52565C6A}"/>
              </a:ext>
            </a:extLst>
          </p:cNvPr>
          <p:cNvSpPr>
            <a:spLocks noGrp="1"/>
          </p:cNvSpPr>
          <p:nvPr>
            <p:ph type="pic" idx="16"/>
          </p:nvPr>
        </p:nvSpPr>
        <p:spPr>
          <a:xfrm>
            <a:off x="5947467" y="2085016"/>
            <a:ext cx="2786466" cy="1200035"/>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5" name="Rectangle 14">
            <a:extLst>
              <a:ext uri="{FF2B5EF4-FFF2-40B4-BE49-F238E27FC236}">
                <a16:creationId xmlns:a16="http://schemas.microsoft.com/office/drawing/2014/main" id="{276AF904-FEF9-2215-CDBE-85E0974B2300}"/>
              </a:ext>
            </a:extLst>
          </p:cNvPr>
          <p:cNvSpPr/>
          <p:nvPr userDrawn="1"/>
        </p:nvSpPr>
        <p:spPr>
          <a:xfrm>
            <a:off x="5943217" y="3275940"/>
            <a:ext cx="2791269" cy="1200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29D2527A-5034-6EEF-52EA-E79909A205C5}"/>
              </a:ext>
            </a:extLst>
          </p:cNvPr>
          <p:cNvSpPr>
            <a:spLocks noGrp="1"/>
          </p:cNvSpPr>
          <p:nvPr>
            <p:ph sz="half" idx="17"/>
          </p:nvPr>
        </p:nvSpPr>
        <p:spPr>
          <a:xfrm>
            <a:off x="6058943" y="3395352"/>
            <a:ext cx="2559817" cy="961213"/>
          </a:xfrm>
          <a:prstGeom prst="rect">
            <a:avLst/>
          </a:prstGeom>
        </p:spPr>
        <p:txBody>
          <a:bodyPr lIns="45720" rIns="45720" anchor="ctr"/>
          <a:lstStyle>
            <a:lvl1pPr marL="0" indent="0" algn="ctr">
              <a:lnSpc>
                <a:spcPct val="100000"/>
              </a:lnSpc>
              <a:buFontTx/>
              <a:buNone/>
              <a:defRPr sz="1100">
                <a:latin typeface="Georgia" panose="02040502050405020303" pitchFamily="18" charset="0"/>
              </a:defRPr>
            </a:lvl1pPr>
          </a:lstStyle>
          <a:p>
            <a:pPr lvl="0"/>
            <a:r>
              <a:rPr lang="en-US"/>
              <a:t>Click to edit Master text styles</a:t>
            </a:r>
          </a:p>
        </p:txBody>
      </p:sp>
      <p:sp>
        <p:nvSpPr>
          <p:cNvPr id="23" name="Text Placeholder 2">
            <a:extLst>
              <a:ext uri="{FF2B5EF4-FFF2-40B4-BE49-F238E27FC236}">
                <a16:creationId xmlns:a16="http://schemas.microsoft.com/office/drawing/2014/main" id="{B5A890FB-880C-0959-1B06-4354B3A7E62F}"/>
              </a:ext>
            </a:extLst>
          </p:cNvPr>
          <p:cNvSpPr>
            <a:spLocks noGrp="1"/>
          </p:cNvSpPr>
          <p:nvPr>
            <p:ph type="body" idx="18" hasCustomPrompt="1"/>
          </p:nvPr>
        </p:nvSpPr>
        <p:spPr>
          <a:xfrm>
            <a:off x="6058943" y="2725854"/>
            <a:ext cx="671309" cy="459284"/>
          </a:xfrm>
          <a:prstGeom prst="rect">
            <a:avLst/>
          </a:prstGeom>
        </p:spPr>
        <p:txBody>
          <a:bodyPr anchor="b"/>
          <a:lstStyle>
            <a:lvl1pPr marL="0" indent="0" algn="ctr">
              <a:lnSpc>
                <a:spcPts val="36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03</a:t>
            </a:r>
          </a:p>
        </p:txBody>
      </p:sp>
      <p:sp>
        <p:nvSpPr>
          <p:cNvPr id="24" name="Picture Placeholder 2">
            <a:extLst>
              <a:ext uri="{FF2B5EF4-FFF2-40B4-BE49-F238E27FC236}">
                <a16:creationId xmlns:a16="http://schemas.microsoft.com/office/drawing/2014/main" id="{5C10BC8D-3267-7F8A-6687-6C4A800C1385}"/>
              </a:ext>
            </a:extLst>
          </p:cNvPr>
          <p:cNvSpPr>
            <a:spLocks noGrp="1"/>
          </p:cNvSpPr>
          <p:nvPr>
            <p:ph type="pic" idx="19"/>
          </p:nvPr>
        </p:nvSpPr>
        <p:spPr>
          <a:xfrm>
            <a:off x="3207963" y="3275940"/>
            <a:ext cx="2729995" cy="1200035"/>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25" name="Rectangle 24">
            <a:extLst>
              <a:ext uri="{FF2B5EF4-FFF2-40B4-BE49-F238E27FC236}">
                <a16:creationId xmlns:a16="http://schemas.microsoft.com/office/drawing/2014/main" id="{3B4088D4-081B-F9C3-4D23-23BC99D59AF9}"/>
              </a:ext>
            </a:extLst>
          </p:cNvPr>
          <p:cNvSpPr/>
          <p:nvPr userDrawn="1"/>
        </p:nvSpPr>
        <p:spPr>
          <a:xfrm>
            <a:off x="3207963" y="2085016"/>
            <a:ext cx="2734701" cy="1200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3">
            <a:extLst>
              <a:ext uri="{FF2B5EF4-FFF2-40B4-BE49-F238E27FC236}">
                <a16:creationId xmlns:a16="http://schemas.microsoft.com/office/drawing/2014/main" id="{E3C6F761-CC0A-FF25-D6A8-3747F5EDE688}"/>
              </a:ext>
            </a:extLst>
          </p:cNvPr>
          <p:cNvSpPr>
            <a:spLocks noGrp="1"/>
          </p:cNvSpPr>
          <p:nvPr>
            <p:ph sz="half" idx="20"/>
          </p:nvPr>
        </p:nvSpPr>
        <p:spPr>
          <a:xfrm>
            <a:off x="3323690" y="2210477"/>
            <a:ext cx="2507940" cy="961213"/>
          </a:xfrm>
          <a:prstGeom prst="rect">
            <a:avLst/>
          </a:prstGeom>
        </p:spPr>
        <p:txBody>
          <a:bodyPr lIns="45720" rIns="45720" anchor="ctr"/>
          <a:lstStyle>
            <a:lvl1pPr marL="0" indent="0" algn="ctr">
              <a:lnSpc>
                <a:spcPct val="100000"/>
              </a:lnSpc>
              <a:buFontTx/>
              <a:buNone/>
              <a:defRPr sz="1100">
                <a:latin typeface="Georgia" panose="02040502050405020303" pitchFamily="18"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66EEA2F6-B6B9-2BE5-2DB0-756D97C9DB8D}"/>
              </a:ext>
            </a:extLst>
          </p:cNvPr>
          <p:cNvSpPr>
            <a:spLocks noGrp="1"/>
          </p:cNvSpPr>
          <p:nvPr>
            <p:ph type="body" idx="21" hasCustomPrompt="1"/>
          </p:nvPr>
        </p:nvSpPr>
        <p:spPr>
          <a:xfrm>
            <a:off x="3326412" y="3918809"/>
            <a:ext cx="694259" cy="459284"/>
          </a:xfrm>
          <a:prstGeom prst="rect">
            <a:avLst/>
          </a:prstGeom>
        </p:spPr>
        <p:txBody>
          <a:bodyPr anchor="b"/>
          <a:lstStyle>
            <a:lvl1pPr marL="0" indent="0" algn="ctr">
              <a:lnSpc>
                <a:spcPts val="36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02</a:t>
            </a:r>
          </a:p>
        </p:txBody>
      </p:sp>
    </p:spTree>
    <p:extLst>
      <p:ext uri="{BB962C8B-B14F-4D97-AF65-F5344CB8AC3E}">
        <p14:creationId xmlns:p14="http://schemas.microsoft.com/office/powerpoint/2010/main" val="1769893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BOT, Header, Img Collection">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4BBCA47-8D0F-ABB3-0BE1-8C15BBD82E91}"/>
              </a:ext>
            </a:extLst>
          </p:cNvPr>
          <p:cNvSpPr>
            <a:spLocks noGrp="1"/>
          </p:cNvSpPr>
          <p:nvPr>
            <p:ph type="pic" idx="1"/>
          </p:nvPr>
        </p:nvSpPr>
        <p:spPr>
          <a:xfrm>
            <a:off x="410066" y="2085016"/>
            <a:ext cx="2786466" cy="1200035"/>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Rectangle 10">
            <a:extLst>
              <a:ext uri="{FF2B5EF4-FFF2-40B4-BE49-F238E27FC236}">
                <a16:creationId xmlns:a16="http://schemas.microsoft.com/office/drawing/2014/main" id="{5E5FAFD1-FE3F-BA79-147E-85020DAD5E22}"/>
              </a:ext>
            </a:extLst>
          </p:cNvPr>
          <p:cNvSpPr/>
          <p:nvPr userDrawn="1"/>
        </p:nvSpPr>
        <p:spPr>
          <a:xfrm>
            <a:off x="405816" y="3275940"/>
            <a:ext cx="2791269" cy="1200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521542" y="3395352"/>
            <a:ext cx="2559817" cy="961213"/>
          </a:xfrm>
          <a:prstGeom prst="rect">
            <a:avLst/>
          </a:prstGeom>
        </p:spPr>
        <p:txBody>
          <a:bodyPr lIns="45720" rIns="45720" anchor="ctr"/>
          <a:lstStyle>
            <a:lvl1pPr marL="0" indent="0" algn="ctr">
              <a:lnSpc>
                <a:spcPct val="100000"/>
              </a:lnSpc>
              <a:buFontTx/>
              <a:buNone/>
              <a:defRPr sz="1100">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521543" y="2725854"/>
            <a:ext cx="715582" cy="459284"/>
          </a:xfrm>
          <a:prstGeom prst="rect">
            <a:avLst/>
          </a:prstGeom>
          <a:effectLst>
            <a:outerShdw blurRad="25400" dist="12700" dir="2700000" algn="tl" rotWithShape="0">
              <a:prstClr val="black">
                <a:alpha val="40000"/>
              </a:prstClr>
            </a:outerShdw>
          </a:effectLst>
        </p:spPr>
        <p:txBody>
          <a:bodyPr anchor="b"/>
          <a:lstStyle>
            <a:lvl1pPr marL="0" indent="0" algn="ctr">
              <a:lnSpc>
                <a:spcPts val="36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01</a:t>
            </a:r>
          </a:p>
        </p:txBody>
      </p:sp>
      <p:sp>
        <p:nvSpPr>
          <p:cNvPr id="13" name="Title 1">
            <a:extLst>
              <a:ext uri="{FF2B5EF4-FFF2-40B4-BE49-F238E27FC236}">
                <a16:creationId xmlns:a16="http://schemas.microsoft.com/office/drawing/2014/main" id="{631919E6-E67F-CE72-048C-8F797F50C746}"/>
              </a:ext>
            </a:extLst>
          </p:cNvPr>
          <p:cNvSpPr>
            <a:spLocks noGrp="1"/>
          </p:cNvSpPr>
          <p:nvPr>
            <p:ph type="title"/>
          </p:nvPr>
        </p:nvSpPr>
        <p:spPr>
          <a:xfrm>
            <a:off x="410068" y="1420836"/>
            <a:ext cx="8323865" cy="566225"/>
          </a:xfrm>
          <a:prstGeom prst="rect">
            <a:avLst/>
          </a:prstGeom>
        </p:spPr>
        <p:txBody>
          <a:bodyPr>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3" name="Google Shape;27;p4">
            <a:extLst>
              <a:ext uri="{FF2B5EF4-FFF2-40B4-BE49-F238E27FC236}">
                <a16:creationId xmlns:a16="http://schemas.microsoft.com/office/drawing/2014/main" id="{088334B2-DE67-60D6-1691-BBEAB8610E05}"/>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9" name="Picture 8" descr="Bring On Tomorrow marketing lockup">
            <a:extLst>
              <a:ext uri="{FF2B5EF4-FFF2-40B4-BE49-F238E27FC236}">
                <a16:creationId xmlns:a16="http://schemas.microsoft.com/office/drawing/2014/main" id="{FB27B4ED-C541-12C3-9E4B-5C2C5D2AD66E}"/>
              </a:ext>
            </a:extLst>
          </p:cNvPr>
          <p:cNvPicPr>
            <a:picLocks noChangeAspect="1"/>
          </p:cNvPicPr>
          <p:nvPr userDrawn="1"/>
        </p:nvPicPr>
        <p:blipFill>
          <a:blip r:embed="rId2"/>
          <a:srcRect/>
          <a:stretch/>
        </p:blipFill>
        <p:spPr>
          <a:xfrm>
            <a:off x="414262" y="0"/>
            <a:ext cx="2292931" cy="958884"/>
          </a:xfrm>
          <a:prstGeom prst="rect">
            <a:avLst/>
          </a:prstGeom>
        </p:spPr>
      </p:pic>
      <p:sp>
        <p:nvSpPr>
          <p:cNvPr id="14" name="Picture Placeholder 2">
            <a:extLst>
              <a:ext uri="{FF2B5EF4-FFF2-40B4-BE49-F238E27FC236}">
                <a16:creationId xmlns:a16="http://schemas.microsoft.com/office/drawing/2014/main" id="{32F0F929-5A46-98A1-11F5-906D52565C6A}"/>
              </a:ext>
            </a:extLst>
          </p:cNvPr>
          <p:cNvSpPr>
            <a:spLocks noGrp="1"/>
          </p:cNvSpPr>
          <p:nvPr>
            <p:ph type="pic" idx="16"/>
          </p:nvPr>
        </p:nvSpPr>
        <p:spPr>
          <a:xfrm>
            <a:off x="5943217" y="2085016"/>
            <a:ext cx="2786466" cy="1200035"/>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5" name="Rectangle 14">
            <a:extLst>
              <a:ext uri="{FF2B5EF4-FFF2-40B4-BE49-F238E27FC236}">
                <a16:creationId xmlns:a16="http://schemas.microsoft.com/office/drawing/2014/main" id="{276AF904-FEF9-2215-CDBE-85E0974B2300}"/>
              </a:ext>
            </a:extLst>
          </p:cNvPr>
          <p:cNvSpPr/>
          <p:nvPr userDrawn="1"/>
        </p:nvSpPr>
        <p:spPr>
          <a:xfrm>
            <a:off x="5943217" y="3275940"/>
            <a:ext cx="2791269" cy="120003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3">
            <a:extLst>
              <a:ext uri="{FF2B5EF4-FFF2-40B4-BE49-F238E27FC236}">
                <a16:creationId xmlns:a16="http://schemas.microsoft.com/office/drawing/2014/main" id="{29D2527A-5034-6EEF-52EA-E79909A205C5}"/>
              </a:ext>
            </a:extLst>
          </p:cNvPr>
          <p:cNvSpPr>
            <a:spLocks noGrp="1"/>
          </p:cNvSpPr>
          <p:nvPr>
            <p:ph sz="half" idx="17"/>
          </p:nvPr>
        </p:nvSpPr>
        <p:spPr>
          <a:xfrm>
            <a:off x="6058943" y="3395352"/>
            <a:ext cx="2559817" cy="961213"/>
          </a:xfrm>
          <a:prstGeom prst="rect">
            <a:avLst/>
          </a:prstGeom>
        </p:spPr>
        <p:txBody>
          <a:bodyPr lIns="45720" rIns="45720" anchor="ctr"/>
          <a:lstStyle>
            <a:lvl1pPr marL="0" indent="0" algn="ctr">
              <a:lnSpc>
                <a:spcPct val="100000"/>
              </a:lnSpc>
              <a:buFontTx/>
              <a:buNone/>
              <a:defRPr sz="1100">
                <a:latin typeface="Georgia" panose="02040502050405020303" pitchFamily="18" charset="0"/>
              </a:defRPr>
            </a:lvl1pPr>
          </a:lstStyle>
          <a:p>
            <a:pPr lvl="0"/>
            <a:r>
              <a:rPr lang="en-US"/>
              <a:t>Click to edit Master text styles</a:t>
            </a:r>
          </a:p>
        </p:txBody>
      </p:sp>
      <p:sp>
        <p:nvSpPr>
          <p:cNvPr id="23" name="Text Placeholder 2">
            <a:extLst>
              <a:ext uri="{FF2B5EF4-FFF2-40B4-BE49-F238E27FC236}">
                <a16:creationId xmlns:a16="http://schemas.microsoft.com/office/drawing/2014/main" id="{B5A890FB-880C-0959-1B06-4354B3A7E62F}"/>
              </a:ext>
            </a:extLst>
          </p:cNvPr>
          <p:cNvSpPr>
            <a:spLocks noGrp="1"/>
          </p:cNvSpPr>
          <p:nvPr>
            <p:ph type="body" idx="18" hasCustomPrompt="1"/>
          </p:nvPr>
        </p:nvSpPr>
        <p:spPr>
          <a:xfrm>
            <a:off x="6058943" y="2725854"/>
            <a:ext cx="671309" cy="459284"/>
          </a:xfrm>
          <a:prstGeom prst="rect">
            <a:avLst/>
          </a:prstGeom>
          <a:effectLst>
            <a:outerShdw blurRad="25400" dist="12700" dir="2700000" algn="tl" rotWithShape="0">
              <a:prstClr val="black">
                <a:alpha val="40000"/>
              </a:prstClr>
            </a:outerShdw>
          </a:effectLst>
        </p:spPr>
        <p:txBody>
          <a:bodyPr anchor="b"/>
          <a:lstStyle>
            <a:lvl1pPr marL="0" indent="0" algn="ctr">
              <a:lnSpc>
                <a:spcPts val="36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03</a:t>
            </a:r>
          </a:p>
        </p:txBody>
      </p:sp>
      <p:sp>
        <p:nvSpPr>
          <p:cNvPr id="24" name="Picture Placeholder 2">
            <a:extLst>
              <a:ext uri="{FF2B5EF4-FFF2-40B4-BE49-F238E27FC236}">
                <a16:creationId xmlns:a16="http://schemas.microsoft.com/office/drawing/2014/main" id="{5C10BC8D-3267-7F8A-6687-6C4A800C1385}"/>
              </a:ext>
            </a:extLst>
          </p:cNvPr>
          <p:cNvSpPr>
            <a:spLocks noGrp="1"/>
          </p:cNvSpPr>
          <p:nvPr>
            <p:ph type="pic" idx="19"/>
          </p:nvPr>
        </p:nvSpPr>
        <p:spPr>
          <a:xfrm>
            <a:off x="3196533" y="3262492"/>
            <a:ext cx="2746131" cy="1213483"/>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25" name="Rectangle 24">
            <a:extLst>
              <a:ext uri="{FF2B5EF4-FFF2-40B4-BE49-F238E27FC236}">
                <a16:creationId xmlns:a16="http://schemas.microsoft.com/office/drawing/2014/main" id="{3B4088D4-081B-F9C3-4D23-23BC99D59AF9}"/>
              </a:ext>
            </a:extLst>
          </p:cNvPr>
          <p:cNvSpPr/>
          <p:nvPr userDrawn="1"/>
        </p:nvSpPr>
        <p:spPr>
          <a:xfrm>
            <a:off x="3196513" y="2071568"/>
            <a:ext cx="2750865" cy="12134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ontent Placeholder 3">
            <a:extLst>
              <a:ext uri="{FF2B5EF4-FFF2-40B4-BE49-F238E27FC236}">
                <a16:creationId xmlns:a16="http://schemas.microsoft.com/office/drawing/2014/main" id="{E3C6F761-CC0A-FF25-D6A8-3747F5EDE688}"/>
              </a:ext>
            </a:extLst>
          </p:cNvPr>
          <p:cNvSpPr>
            <a:spLocks noGrp="1"/>
          </p:cNvSpPr>
          <p:nvPr>
            <p:ph sz="half" idx="20"/>
          </p:nvPr>
        </p:nvSpPr>
        <p:spPr>
          <a:xfrm>
            <a:off x="3323690" y="2210477"/>
            <a:ext cx="2507940" cy="961213"/>
          </a:xfrm>
          <a:prstGeom prst="rect">
            <a:avLst/>
          </a:prstGeom>
        </p:spPr>
        <p:txBody>
          <a:bodyPr lIns="45720" rIns="45720" anchor="ctr"/>
          <a:lstStyle>
            <a:lvl1pPr marL="0" indent="0" algn="ctr">
              <a:lnSpc>
                <a:spcPct val="100000"/>
              </a:lnSpc>
              <a:buFontTx/>
              <a:buNone/>
              <a:defRPr sz="1100">
                <a:latin typeface="Georgia" panose="02040502050405020303" pitchFamily="18" charset="0"/>
              </a:defRPr>
            </a:lvl1pPr>
          </a:lstStyle>
          <a:p>
            <a:pPr lvl="0"/>
            <a:r>
              <a:rPr lang="en-US"/>
              <a:t>Click to edit Master text styles</a:t>
            </a:r>
          </a:p>
        </p:txBody>
      </p:sp>
      <p:sp>
        <p:nvSpPr>
          <p:cNvPr id="27" name="Text Placeholder 2">
            <a:extLst>
              <a:ext uri="{FF2B5EF4-FFF2-40B4-BE49-F238E27FC236}">
                <a16:creationId xmlns:a16="http://schemas.microsoft.com/office/drawing/2014/main" id="{66EEA2F6-B6B9-2BE5-2DB0-756D97C9DB8D}"/>
              </a:ext>
            </a:extLst>
          </p:cNvPr>
          <p:cNvSpPr>
            <a:spLocks noGrp="1"/>
          </p:cNvSpPr>
          <p:nvPr>
            <p:ph type="body" idx="21" hasCustomPrompt="1"/>
          </p:nvPr>
        </p:nvSpPr>
        <p:spPr>
          <a:xfrm>
            <a:off x="3326412" y="3918809"/>
            <a:ext cx="694259" cy="459284"/>
          </a:xfrm>
          <a:prstGeom prst="rect">
            <a:avLst/>
          </a:prstGeom>
          <a:effectLst>
            <a:outerShdw blurRad="25400" dist="12700" dir="2700000" algn="tl" rotWithShape="0">
              <a:prstClr val="black">
                <a:alpha val="40000"/>
              </a:prstClr>
            </a:outerShdw>
          </a:effectLst>
        </p:spPr>
        <p:txBody>
          <a:bodyPr anchor="b"/>
          <a:lstStyle>
            <a:lvl1pPr marL="0" indent="0" algn="ctr">
              <a:lnSpc>
                <a:spcPts val="36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02</a:t>
            </a:r>
          </a:p>
        </p:txBody>
      </p:sp>
    </p:spTree>
    <p:extLst>
      <p:ext uri="{BB962C8B-B14F-4D97-AF65-F5344CB8AC3E}">
        <p14:creationId xmlns:p14="http://schemas.microsoft.com/office/powerpoint/2010/main" val="51727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ight: Img Collection">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C4BBCA47-8D0F-ABB3-0BE1-8C15BBD82E91}"/>
              </a:ext>
            </a:extLst>
          </p:cNvPr>
          <p:cNvSpPr>
            <a:spLocks noGrp="1"/>
          </p:cNvSpPr>
          <p:nvPr>
            <p:ph type="pic" idx="1"/>
          </p:nvPr>
        </p:nvSpPr>
        <p:spPr>
          <a:xfrm>
            <a:off x="430307" y="773268"/>
            <a:ext cx="2760007" cy="1798482"/>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Rectangle 10">
            <a:extLst>
              <a:ext uri="{FF2B5EF4-FFF2-40B4-BE49-F238E27FC236}">
                <a16:creationId xmlns:a16="http://schemas.microsoft.com/office/drawing/2014/main" id="{5E5FAFD1-FE3F-BA79-147E-85020DAD5E22}"/>
              </a:ext>
            </a:extLst>
          </p:cNvPr>
          <p:cNvSpPr/>
          <p:nvPr userDrawn="1"/>
        </p:nvSpPr>
        <p:spPr>
          <a:xfrm>
            <a:off x="430306" y="2568449"/>
            <a:ext cx="2763370" cy="17984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567199" y="2707931"/>
            <a:ext cx="2465113" cy="1519519"/>
          </a:xfrm>
          <a:prstGeom prst="rect">
            <a:avLst/>
          </a:prstGeom>
        </p:spPr>
        <p:txBody>
          <a:bodyPr lIns="45720" rIns="45720" anchor="ct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567200" y="1465792"/>
            <a:ext cx="615341" cy="1034566"/>
          </a:xfrm>
          <a:prstGeom prst="rect">
            <a:avLst/>
          </a:prstGeom>
          <a:effectLst>
            <a:outerShdw blurRad="25400" dist="12700" dir="2700000" algn="tl" rotWithShape="0">
              <a:prstClr val="black">
                <a:alpha val="40000"/>
              </a:prstClr>
            </a:outerShdw>
          </a:effectLst>
        </p:spPr>
        <p:txBody>
          <a:bodyPr anchor="b"/>
          <a:lstStyle>
            <a:lvl1pPr marL="0" indent="0" algn="ctr">
              <a:lnSpc>
                <a:spcPts val="18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a:t>
            </a:r>
          </a:p>
          <a:p>
            <a:pPr lvl="0"/>
            <a:r>
              <a:rPr lang="en-US"/>
              <a:t>1</a:t>
            </a:r>
          </a:p>
        </p:txBody>
      </p:sp>
      <p:sp>
        <p:nvSpPr>
          <p:cNvPr id="45" name="Rectangle 44">
            <a:extLst>
              <a:ext uri="{FF2B5EF4-FFF2-40B4-BE49-F238E27FC236}">
                <a16:creationId xmlns:a16="http://schemas.microsoft.com/office/drawing/2014/main" id="{7472F467-A8C2-DB1F-CB6B-14525FD2B1F8}"/>
              </a:ext>
            </a:extLst>
          </p:cNvPr>
          <p:cNvSpPr/>
          <p:nvPr userDrawn="1"/>
        </p:nvSpPr>
        <p:spPr>
          <a:xfrm>
            <a:off x="5950324" y="2568449"/>
            <a:ext cx="2763370" cy="17984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271090B-0C79-1619-0AAC-26BB5560911C}"/>
              </a:ext>
            </a:extLst>
          </p:cNvPr>
          <p:cNvSpPr/>
          <p:nvPr userDrawn="1"/>
        </p:nvSpPr>
        <p:spPr>
          <a:xfrm>
            <a:off x="3190315" y="773268"/>
            <a:ext cx="2763370" cy="179848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3">
            <a:extLst>
              <a:ext uri="{FF2B5EF4-FFF2-40B4-BE49-F238E27FC236}">
                <a16:creationId xmlns:a16="http://schemas.microsoft.com/office/drawing/2014/main" id="{B7D90BE3-BEB7-0DE9-76E9-7C9D4FA4E2D0}"/>
              </a:ext>
            </a:extLst>
          </p:cNvPr>
          <p:cNvSpPr>
            <a:spLocks noGrp="1"/>
          </p:cNvSpPr>
          <p:nvPr>
            <p:ph sz="half" idx="16"/>
          </p:nvPr>
        </p:nvSpPr>
        <p:spPr>
          <a:xfrm>
            <a:off x="3339443" y="912749"/>
            <a:ext cx="2465113" cy="1519519"/>
          </a:xfrm>
          <a:prstGeom prst="rect">
            <a:avLst/>
          </a:prstGeom>
        </p:spPr>
        <p:txBody>
          <a:bodyPr lIns="45720" rIns="45720" anchor="ct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48" name="Content Placeholder 3">
            <a:extLst>
              <a:ext uri="{FF2B5EF4-FFF2-40B4-BE49-F238E27FC236}">
                <a16:creationId xmlns:a16="http://schemas.microsoft.com/office/drawing/2014/main" id="{04094F3C-8E5A-BCBE-AF15-3B264056E4E9}"/>
              </a:ext>
            </a:extLst>
          </p:cNvPr>
          <p:cNvSpPr>
            <a:spLocks noGrp="1"/>
          </p:cNvSpPr>
          <p:nvPr>
            <p:ph sz="half" idx="17"/>
          </p:nvPr>
        </p:nvSpPr>
        <p:spPr>
          <a:xfrm>
            <a:off x="6099452" y="2707931"/>
            <a:ext cx="2465113" cy="1519519"/>
          </a:xfrm>
          <a:prstGeom prst="rect">
            <a:avLst/>
          </a:prstGeom>
        </p:spPr>
        <p:txBody>
          <a:bodyPr lIns="45720" rIns="45720" anchor="ctr"/>
          <a:lstStyle>
            <a:lvl1pPr marL="0" indent="0" algn="ctr">
              <a:lnSpc>
                <a:spcPct val="100000"/>
              </a:lnSpc>
              <a:buFontTx/>
              <a:buNone/>
              <a:defRPr sz="1100">
                <a:solidFill>
                  <a:schemeClr val="accent1"/>
                </a:solidFill>
                <a:latin typeface="Georgia" panose="02040502050405020303" pitchFamily="18" charset="0"/>
              </a:defRPr>
            </a:lvl1pPr>
          </a:lstStyle>
          <a:p>
            <a:pPr lvl="0"/>
            <a:r>
              <a:rPr lang="en-US"/>
              <a:t>Click to edit Master text styles</a:t>
            </a:r>
          </a:p>
        </p:txBody>
      </p:sp>
      <p:sp>
        <p:nvSpPr>
          <p:cNvPr id="49" name="Picture Placeholder 2">
            <a:extLst>
              <a:ext uri="{FF2B5EF4-FFF2-40B4-BE49-F238E27FC236}">
                <a16:creationId xmlns:a16="http://schemas.microsoft.com/office/drawing/2014/main" id="{AED2FCB2-491A-61DF-9D78-F822CEFC479A}"/>
              </a:ext>
            </a:extLst>
          </p:cNvPr>
          <p:cNvSpPr>
            <a:spLocks noGrp="1"/>
          </p:cNvSpPr>
          <p:nvPr>
            <p:ph type="pic" idx="18"/>
          </p:nvPr>
        </p:nvSpPr>
        <p:spPr>
          <a:xfrm>
            <a:off x="3193678" y="2568449"/>
            <a:ext cx="2760007" cy="1798482"/>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0" name="Text Placeholder 2">
            <a:extLst>
              <a:ext uri="{FF2B5EF4-FFF2-40B4-BE49-F238E27FC236}">
                <a16:creationId xmlns:a16="http://schemas.microsoft.com/office/drawing/2014/main" id="{29FA5587-007F-C4A5-2915-829DEDA66FF0}"/>
              </a:ext>
            </a:extLst>
          </p:cNvPr>
          <p:cNvSpPr>
            <a:spLocks noGrp="1"/>
          </p:cNvSpPr>
          <p:nvPr>
            <p:ph type="body" idx="19" hasCustomPrompt="1"/>
          </p:nvPr>
        </p:nvSpPr>
        <p:spPr>
          <a:xfrm>
            <a:off x="3330571" y="3260973"/>
            <a:ext cx="615341" cy="1034566"/>
          </a:xfrm>
          <a:prstGeom prst="rect">
            <a:avLst/>
          </a:prstGeom>
          <a:effectLst>
            <a:outerShdw blurRad="25400" dist="12700" dir="2700000" algn="tl" rotWithShape="0">
              <a:prstClr val="black">
                <a:alpha val="40000"/>
              </a:prstClr>
            </a:outerShdw>
          </a:effectLst>
        </p:spPr>
        <p:txBody>
          <a:bodyPr anchor="b"/>
          <a:lstStyle>
            <a:lvl1pPr marL="0" indent="0" algn="ctr">
              <a:lnSpc>
                <a:spcPts val="18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a:t>
            </a:r>
          </a:p>
          <a:p>
            <a:pPr lvl="0"/>
            <a:r>
              <a:rPr lang="en-US"/>
              <a:t>2</a:t>
            </a:r>
          </a:p>
        </p:txBody>
      </p:sp>
      <p:sp>
        <p:nvSpPr>
          <p:cNvPr id="51" name="Picture Placeholder 2">
            <a:extLst>
              <a:ext uri="{FF2B5EF4-FFF2-40B4-BE49-F238E27FC236}">
                <a16:creationId xmlns:a16="http://schemas.microsoft.com/office/drawing/2014/main" id="{BEC6C22B-053D-BCF6-B580-47716327C069}"/>
              </a:ext>
            </a:extLst>
          </p:cNvPr>
          <p:cNvSpPr>
            <a:spLocks noGrp="1"/>
          </p:cNvSpPr>
          <p:nvPr>
            <p:ph type="pic" idx="20"/>
          </p:nvPr>
        </p:nvSpPr>
        <p:spPr>
          <a:xfrm>
            <a:off x="5953687" y="773268"/>
            <a:ext cx="2760007" cy="1798482"/>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2" name="Text Placeholder 2">
            <a:extLst>
              <a:ext uri="{FF2B5EF4-FFF2-40B4-BE49-F238E27FC236}">
                <a16:creationId xmlns:a16="http://schemas.microsoft.com/office/drawing/2014/main" id="{58266F04-7FDB-0109-4BD3-26276EBEA236}"/>
              </a:ext>
            </a:extLst>
          </p:cNvPr>
          <p:cNvSpPr>
            <a:spLocks noGrp="1"/>
          </p:cNvSpPr>
          <p:nvPr>
            <p:ph type="body" idx="21" hasCustomPrompt="1"/>
          </p:nvPr>
        </p:nvSpPr>
        <p:spPr>
          <a:xfrm>
            <a:off x="6083853" y="1464142"/>
            <a:ext cx="615341" cy="1034566"/>
          </a:xfrm>
          <a:prstGeom prst="rect">
            <a:avLst/>
          </a:prstGeom>
          <a:effectLst>
            <a:outerShdw blurRad="25400" dist="12700" dir="2700000" algn="tl" rotWithShape="0">
              <a:prstClr val="black">
                <a:alpha val="40000"/>
              </a:prstClr>
            </a:outerShdw>
          </a:effectLst>
        </p:spPr>
        <p:txBody>
          <a:bodyPr anchor="b"/>
          <a:lstStyle>
            <a:lvl1pPr marL="0" indent="0" algn="ctr">
              <a:lnSpc>
                <a:spcPts val="1800"/>
              </a:lnSpc>
              <a:buNone/>
              <a:defRPr sz="3600" b="1" i="0">
                <a:solidFill>
                  <a:schemeClr val="bg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a:t>
            </a:r>
          </a:p>
          <a:p>
            <a:pPr lvl="0"/>
            <a:r>
              <a:rPr lang="en-US"/>
              <a:t>3</a:t>
            </a:r>
          </a:p>
        </p:txBody>
      </p:sp>
    </p:spTree>
    <p:extLst>
      <p:ext uri="{BB962C8B-B14F-4D97-AF65-F5344CB8AC3E}">
        <p14:creationId xmlns:p14="http://schemas.microsoft.com/office/powerpoint/2010/main" val="13859375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OT, Header, Text, Picture,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0F988-240E-BBD8-C5A0-25D7600C812E}"/>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3884482" y="741364"/>
            <a:ext cx="4849452" cy="328964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9" name="Title 1">
            <a:extLst>
              <a:ext uri="{FF2B5EF4-FFF2-40B4-BE49-F238E27FC236}">
                <a16:creationId xmlns:a16="http://schemas.microsoft.com/office/drawing/2014/main" id="{C0DEDCE8-6DE3-92D8-EFF8-2928FC1B1E1D}"/>
              </a:ext>
            </a:extLst>
          </p:cNvPr>
          <p:cNvSpPr>
            <a:spLocks noGrp="1"/>
          </p:cNvSpPr>
          <p:nvPr>
            <p:ph type="title"/>
          </p:nvPr>
        </p:nvSpPr>
        <p:spPr>
          <a:xfrm>
            <a:off x="410066" y="1415784"/>
            <a:ext cx="3240659" cy="963032"/>
          </a:xfrm>
          <a:prstGeom prst="rect">
            <a:avLst/>
          </a:prstGeom>
        </p:spPr>
        <p:txBody>
          <a:bodyPr anchor="t"/>
          <a:lstStyle>
            <a:lvl1pPr>
              <a:defRPr sz="2800"/>
            </a:lvl1pPr>
          </a:lstStyle>
          <a:p>
            <a:r>
              <a:rPr lang="en-US"/>
              <a:t>Click to edit Master title style</a:t>
            </a:r>
          </a:p>
        </p:txBody>
      </p:sp>
      <p:sp>
        <p:nvSpPr>
          <p:cNvPr id="10" name="Text Placeholder 3">
            <a:extLst>
              <a:ext uri="{FF2B5EF4-FFF2-40B4-BE49-F238E27FC236}">
                <a16:creationId xmlns:a16="http://schemas.microsoft.com/office/drawing/2014/main" id="{25DE1E89-C3EE-8E11-D965-7B3676D6E9F4}"/>
              </a:ext>
            </a:extLst>
          </p:cNvPr>
          <p:cNvSpPr>
            <a:spLocks noGrp="1"/>
          </p:cNvSpPr>
          <p:nvPr>
            <p:ph type="body" sz="half" idx="2"/>
          </p:nvPr>
        </p:nvSpPr>
        <p:spPr>
          <a:xfrm>
            <a:off x="410066" y="2401849"/>
            <a:ext cx="3240659" cy="1629163"/>
          </a:xfrm>
          <a:prstGeom prst="rect">
            <a:avLst/>
          </a:prstGeom>
        </p:spPr>
        <p:txBody>
          <a:bodyPr/>
          <a:lstStyle>
            <a:lvl1pPr marL="0" indent="0">
              <a:lnSpc>
                <a:spcPct val="100000"/>
              </a:lnSpc>
              <a:buNone/>
              <a:defRPr sz="16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1" name="Google Shape;19;p3">
            <a:extLst>
              <a:ext uri="{FF2B5EF4-FFF2-40B4-BE49-F238E27FC236}">
                <a16:creationId xmlns:a16="http://schemas.microsoft.com/office/drawing/2014/main" id="{77C9EDE1-1D80-E6D3-7EDB-5F066F3B55F2}"/>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29F7426E-16E2-3367-7AB6-F4CD0D39CC16}"/>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4" name="Picture 3" descr="Bring On Tomorrow marketing lockup">
            <a:extLst>
              <a:ext uri="{FF2B5EF4-FFF2-40B4-BE49-F238E27FC236}">
                <a16:creationId xmlns:a16="http://schemas.microsoft.com/office/drawing/2014/main" id="{07D26F81-5910-DA5D-5E57-11A423BE7396}"/>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3499496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ight: BOT, Header, 2 SubHead, Text, Picture,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0F988-240E-BBD8-C5A0-25D7600C812E}"/>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4800600" y="741364"/>
            <a:ext cx="4343400" cy="328964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9" name="Title 1">
            <a:extLst>
              <a:ext uri="{FF2B5EF4-FFF2-40B4-BE49-F238E27FC236}">
                <a16:creationId xmlns:a16="http://schemas.microsoft.com/office/drawing/2014/main" id="{C0DEDCE8-6DE3-92D8-EFF8-2928FC1B1E1D}"/>
              </a:ext>
            </a:extLst>
          </p:cNvPr>
          <p:cNvSpPr>
            <a:spLocks noGrp="1"/>
          </p:cNvSpPr>
          <p:nvPr>
            <p:ph type="title"/>
          </p:nvPr>
        </p:nvSpPr>
        <p:spPr>
          <a:xfrm>
            <a:off x="410066" y="1635628"/>
            <a:ext cx="4161934" cy="811737"/>
          </a:xfrm>
          <a:prstGeom prst="rect">
            <a:avLst/>
          </a:prstGeom>
        </p:spPr>
        <p:txBody>
          <a:bodyPr anchor="t"/>
          <a:lstStyle>
            <a:lvl1pPr>
              <a:defRPr sz="2800"/>
            </a:lvl1pPr>
          </a:lstStyle>
          <a:p>
            <a:r>
              <a:rPr lang="en-US"/>
              <a:t>Click to edit Master title style</a:t>
            </a:r>
          </a:p>
        </p:txBody>
      </p:sp>
      <p:sp>
        <p:nvSpPr>
          <p:cNvPr id="10" name="Text Placeholder 3">
            <a:extLst>
              <a:ext uri="{FF2B5EF4-FFF2-40B4-BE49-F238E27FC236}">
                <a16:creationId xmlns:a16="http://schemas.microsoft.com/office/drawing/2014/main" id="{25DE1E89-C3EE-8E11-D965-7B3676D6E9F4}"/>
              </a:ext>
            </a:extLst>
          </p:cNvPr>
          <p:cNvSpPr>
            <a:spLocks noGrp="1"/>
          </p:cNvSpPr>
          <p:nvPr>
            <p:ph type="body" sz="half" idx="2"/>
          </p:nvPr>
        </p:nvSpPr>
        <p:spPr>
          <a:xfrm>
            <a:off x="410066" y="2521616"/>
            <a:ext cx="4161934" cy="1509395"/>
          </a:xfrm>
          <a:prstGeom prst="rect">
            <a:avLst/>
          </a:prstGeom>
        </p:spPr>
        <p:txBody>
          <a:bodyPr/>
          <a:lstStyle>
            <a:lvl1pPr marL="0" indent="0">
              <a:lnSpc>
                <a:spcPct val="100000"/>
              </a:lnSpc>
              <a:buNone/>
              <a:defRPr sz="12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54439F1B-42BE-6D36-5621-C23A8E60FF13}"/>
              </a:ext>
            </a:extLst>
          </p:cNvPr>
          <p:cNvSpPr>
            <a:spLocks noGrp="1"/>
          </p:cNvSpPr>
          <p:nvPr>
            <p:ph type="body" sz="half" idx="10" hasCustomPrompt="1"/>
          </p:nvPr>
        </p:nvSpPr>
        <p:spPr>
          <a:xfrm>
            <a:off x="410066" y="1407715"/>
            <a:ext cx="4161934" cy="200731"/>
          </a:xfrm>
          <a:prstGeom prst="rect">
            <a:avLst/>
          </a:prstGeom>
        </p:spPr>
        <p:txBody>
          <a:bodyPr/>
          <a:lstStyle>
            <a:lvl1pPr marL="0" indent="0">
              <a:buNone/>
              <a:defRPr sz="800" b="1" cap="all" baseline="0">
                <a:solidFill>
                  <a:schemeClr val="accent1">
                    <a:lumMod val="75000"/>
                  </a:schemeClr>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07BFD1-8034-70AA-A2BA-3BEEF869A587}"/>
              </a:ext>
            </a:extLst>
          </p:cNvPr>
          <p:cNvSpPr>
            <a:spLocks noGrp="1"/>
          </p:cNvSpPr>
          <p:nvPr>
            <p:ph type="body" sz="half" idx="11" hasCustomPrompt="1"/>
          </p:nvPr>
        </p:nvSpPr>
        <p:spPr>
          <a:xfrm>
            <a:off x="4800600" y="328276"/>
            <a:ext cx="3933333" cy="302331"/>
          </a:xfrm>
          <a:prstGeom prst="rect">
            <a:avLst/>
          </a:prstGeom>
        </p:spPr>
        <p:txBody>
          <a:bodyPr/>
          <a:lstStyle>
            <a:lvl1pPr marL="0" indent="0" algn="r">
              <a:lnSpc>
                <a:spcPct val="100000"/>
              </a:lnSpc>
              <a:buNone/>
              <a:defRPr sz="900" b="1" cap="all" spc="0" baseline="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3" name="Google Shape;19;p3">
            <a:extLst>
              <a:ext uri="{FF2B5EF4-FFF2-40B4-BE49-F238E27FC236}">
                <a16:creationId xmlns:a16="http://schemas.microsoft.com/office/drawing/2014/main" id="{D80C06E1-FB14-9E89-8BB4-EA13BA3CEA94}"/>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0A636A68-B03E-8894-7467-D60F74E123D5}"/>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4" name="Picture 3" descr="Bring On Tomorrow marketing lockup">
            <a:extLst>
              <a:ext uri="{FF2B5EF4-FFF2-40B4-BE49-F238E27FC236}">
                <a16:creationId xmlns:a16="http://schemas.microsoft.com/office/drawing/2014/main" id="{60566C64-D10F-BD08-49E3-B06E22D85F57}"/>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1562247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ight: BOT, Header, SubHead, Text, 2 Picture, Foot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40F988-240E-BBD8-C5A0-25D7600C812E}"/>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4465944" y="741364"/>
            <a:ext cx="2301322" cy="328964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9" name="Title 1">
            <a:extLst>
              <a:ext uri="{FF2B5EF4-FFF2-40B4-BE49-F238E27FC236}">
                <a16:creationId xmlns:a16="http://schemas.microsoft.com/office/drawing/2014/main" id="{C0DEDCE8-6DE3-92D8-EFF8-2928FC1B1E1D}"/>
              </a:ext>
            </a:extLst>
          </p:cNvPr>
          <p:cNvSpPr>
            <a:spLocks noGrp="1"/>
          </p:cNvSpPr>
          <p:nvPr>
            <p:ph type="title"/>
          </p:nvPr>
        </p:nvSpPr>
        <p:spPr>
          <a:xfrm>
            <a:off x="410066" y="1421656"/>
            <a:ext cx="3933335" cy="962372"/>
          </a:xfrm>
          <a:prstGeom prst="rect">
            <a:avLst/>
          </a:prstGeom>
        </p:spPr>
        <p:txBody>
          <a:bodyPr anchor="t"/>
          <a:lstStyle>
            <a:lvl1pPr>
              <a:defRPr sz="2800"/>
            </a:lvl1pPr>
          </a:lstStyle>
          <a:p>
            <a:r>
              <a:rPr lang="en-US"/>
              <a:t>Click to edit Master title style</a:t>
            </a:r>
          </a:p>
        </p:txBody>
      </p:sp>
      <p:sp>
        <p:nvSpPr>
          <p:cNvPr id="10" name="Text Placeholder 3">
            <a:extLst>
              <a:ext uri="{FF2B5EF4-FFF2-40B4-BE49-F238E27FC236}">
                <a16:creationId xmlns:a16="http://schemas.microsoft.com/office/drawing/2014/main" id="{25DE1E89-C3EE-8E11-D965-7B3676D6E9F4}"/>
              </a:ext>
            </a:extLst>
          </p:cNvPr>
          <p:cNvSpPr>
            <a:spLocks noGrp="1"/>
          </p:cNvSpPr>
          <p:nvPr>
            <p:ph type="body" sz="half" idx="2"/>
          </p:nvPr>
        </p:nvSpPr>
        <p:spPr>
          <a:xfrm>
            <a:off x="410066" y="2406770"/>
            <a:ext cx="3933335" cy="1614480"/>
          </a:xfrm>
          <a:prstGeom prst="rect">
            <a:avLst/>
          </a:prstGeom>
        </p:spPr>
        <p:txBody>
          <a:bodyPr/>
          <a:lstStyle>
            <a:lvl1pPr marL="0" indent="0">
              <a:lnSpc>
                <a:spcPct val="100000"/>
              </a:lnSpc>
              <a:buNone/>
              <a:defRPr sz="12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2907BFD1-8034-70AA-A2BA-3BEEF869A587}"/>
              </a:ext>
            </a:extLst>
          </p:cNvPr>
          <p:cNvSpPr>
            <a:spLocks noGrp="1"/>
          </p:cNvSpPr>
          <p:nvPr>
            <p:ph type="body" sz="half" idx="11" hasCustomPrompt="1"/>
          </p:nvPr>
        </p:nvSpPr>
        <p:spPr>
          <a:xfrm>
            <a:off x="4465944" y="328276"/>
            <a:ext cx="4267989" cy="302331"/>
          </a:xfrm>
          <a:prstGeom prst="rect">
            <a:avLst/>
          </a:prstGeom>
        </p:spPr>
        <p:txBody>
          <a:bodyPr/>
          <a:lstStyle>
            <a:lvl1pPr marL="0" indent="0" algn="r">
              <a:lnSpc>
                <a:spcPct val="100000"/>
              </a:lnSpc>
              <a:buNone/>
              <a:defRPr sz="900" b="1" cap="all" spc="0" baseline="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64143233-5D9F-8C4C-10D5-7661506E31C9}"/>
              </a:ext>
            </a:extLst>
          </p:cNvPr>
          <p:cNvSpPr>
            <a:spLocks noGrp="1"/>
          </p:cNvSpPr>
          <p:nvPr>
            <p:ph type="pic" idx="12"/>
          </p:nvPr>
        </p:nvSpPr>
        <p:spPr>
          <a:xfrm>
            <a:off x="6829245" y="731603"/>
            <a:ext cx="2301322" cy="328964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3" name="Google Shape;19;p3">
            <a:extLst>
              <a:ext uri="{FF2B5EF4-FFF2-40B4-BE49-F238E27FC236}">
                <a16:creationId xmlns:a16="http://schemas.microsoft.com/office/drawing/2014/main" id="{C095FB7C-AE01-38EA-271B-34B9A8F7016D}"/>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3FB3AA13-FCE2-2E3F-6681-EB03EEEA0348}"/>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7" name="Picture 6" descr="Bring On Tomorrow marketing lockup">
            <a:extLst>
              <a:ext uri="{FF2B5EF4-FFF2-40B4-BE49-F238E27FC236}">
                <a16:creationId xmlns:a16="http://schemas.microsoft.com/office/drawing/2014/main" id="{9AD63249-29E2-E83E-4464-F6662C6C4DF9}"/>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2013663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ight: BOT, Header, Text, 3 Picture,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CE3B63-1F5E-26AC-6DEF-425B968FDCE7}"/>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11" name="Title 1">
            <a:extLst>
              <a:ext uri="{FF2B5EF4-FFF2-40B4-BE49-F238E27FC236}">
                <a16:creationId xmlns:a16="http://schemas.microsoft.com/office/drawing/2014/main" id="{2AA81E77-B0A0-F8AC-7214-8F2412B63D19}"/>
              </a:ext>
            </a:extLst>
          </p:cNvPr>
          <p:cNvSpPr>
            <a:spLocks noGrp="1"/>
          </p:cNvSpPr>
          <p:nvPr>
            <p:ph type="title"/>
          </p:nvPr>
        </p:nvSpPr>
        <p:spPr>
          <a:xfrm>
            <a:off x="410066" y="1415783"/>
            <a:ext cx="2897911" cy="986065"/>
          </a:xfrm>
          <a:prstGeom prst="rect">
            <a:avLst/>
          </a:prstGeom>
        </p:spPr>
        <p:txBody>
          <a:bodyPr anchor="t"/>
          <a:lstStyle>
            <a:lvl1pPr>
              <a:defRPr sz="2800"/>
            </a:lvl1pPr>
          </a:lstStyle>
          <a:p>
            <a:r>
              <a:rPr lang="en-US"/>
              <a:t>Click to edit Master title style</a:t>
            </a:r>
          </a:p>
        </p:txBody>
      </p:sp>
      <p:sp>
        <p:nvSpPr>
          <p:cNvPr id="12" name="Text Placeholder 3">
            <a:extLst>
              <a:ext uri="{FF2B5EF4-FFF2-40B4-BE49-F238E27FC236}">
                <a16:creationId xmlns:a16="http://schemas.microsoft.com/office/drawing/2014/main" id="{153A7E80-44F5-AE52-BA89-629AD21CD110}"/>
              </a:ext>
            </a:extLst>
          </p:cNvPr>
          <p:cNvSpPr>
            <a:spLocks noGrp="1"/>
          </p:cNvSpPr>
          <p:nvPr>
            <p:ph type="body" sz="half" idx="2"/>
          </p:nvPr>
        </p:nvSpPr>
        <p:spPr>
          <a:xfrm>
            <a:off x="410066" y="2401848"/>
            <a:ext cx="2897911" cy="1766739"/>
          </a:xfrm>
          <a:prstGeom prst="rect">
            <a:avLst/>
          </a:prstGeom>
        </p:spPr>
        <p:txBody>
          <a:bodyPr/>
          <a:lstStyle>
            <a:lvl1pPr marL="0" indent="0">
              <a:lnSpc>
                <a:spcPct val="100000"/>
              </a:lnSpc>
              <a:buNone/>
              <a:defRPr sz="16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4" name="Picture Placeholder 2">
            <a:extLst>
              <a:ext uri="{FF2B5EF4-FFF2-40B4-BE49-F238E27FC236}">
                <a16:creationId xmlns:a16="http://schemas.microsoft.com/office/drawing/2014/main" id="{C8AA355C-D8CE-996B-3A72-14DCDB457147}"/>
              </a:ext>
            </a:extLst>
          </p:cNvPr>
          <p:cNvSpPr>
            <a:spLocks noGrp="1"/>
          </p:cNvSpPr>
          <p:nvPr>
            <p:ph type="pic" idx="1"/>
          </p:nvPr>
        </p:nvSpPr>
        <p:spPr>
          <a:xfrm>
            <a:off x="6131859" y="708108"/>
            <a:ext cx="2749164" cy="172132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5" name="Picture Placeholder 2">
            <a:extLst>
              <a:ext uri="{FF2B5EF4-FFF2-40B4-BE49-F238E27FC236}">
                <a16:creationId xmlns:a16="http://schemas.microsoft.com/office/drawing/2014/main" id="{43D77B72-B115-3551-AE75-E4CDE71F0CB2}"/>
              </a:ext>
            </a:extLst>
          </p:cNvPr>
          <p:cNvSpPr>
            <a:spLocks noGrp="1"/>
          </p:cNvSpPr>
          <p:nvPr>
            <p:ph type="pic" idx="10"/>
          </p:nvPr>
        </p:nvSpPr>
        <p:spPr>
          <a:xfrm>
            <a:off x="6131859" y="2447261"/>
            <a:ext cx="2749164" cy="172132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6" name="Picture Placeholder 2">
            <a:extLst>
              <a:ext uri="{FF2B5EF4-FFF2-40B4-BE49-F238E27FC236}">
                <a16:creationId xmlns:a16="http://schemas.microsoft.com/office/drawing/2014/main" id="{D2DFCC64-9AA3-407A-85E5-3CDB3AACF224}"/>
              </a:ext>
            </a:extLst>
          </p:cNvPr>
          <p:cNvSpPr>
            <a:spLocks noGrp="1"/>
          </p:cNvSpPr>
          <p:nvPr>
            <p:ph type="pic" idx="11"/>
          </p:nvPr>
        </p:nvSpPr>
        <p:spPr>
          <a:xfrm>
            <a:off x="3941774" y="708108"/>
            <a:ext cx="2169459" cy="3460480"/>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Google Shape;19;p3">
            <a:extLst>
              <a:ext uri="{FF2B5EF4-FFF2-40B4-BE49-F238E27FC236}">
                <a16:creationId xmlns:a16="http://schemas.microsoft.com/office/drawing/2014/main" id="{F4C2D94D-6FF6-5369-0DE5-D64C492ED825}"/>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1B6409CB-02EB-C5AE-665E-6F425EEB0199}"/>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 name="Picture 2" descr="Bring On Tomorrow marketing lockup">
            <a:extLst>
              <a:ext uri="{FF2B5EF4-FFF2-40B4-BE49-F238E27FC236}">
                <a16:creationId xmlns:a16="http://schemas.microsoft.com/office/drawing/2014/main" id="{F26964CB-41C1-7B04-EA98-C5D384FB348D}"/>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3055986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ht: BOT, Header, Text, List, 3 Picture,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CE3B63-1F5E-26AC-6DEF-425B968FDCE7}"/>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11" name="Title 1">
            <a:extLst>
              <a:ext uri="{FF2B5EF4-FFF2-40B4-BE49-F238E27FC236}">
                <a16:creationId xmlns:a16="http://schemas.microsoft.com/office/drawing/2014/main" id="{2AA81E77-B0A0-F8AC-7214-8F2412B63D19}"/>
              </a:ext>
            </a:extLst>
          </p:cNvPr>
          <p:cNvSpPr>
            <a:spLocks noGrp="1"/>
          </p:cNvSpPr>
          <p:nvPr>
            <p:ph type="title"/>
          </p:nvPr>
        </p:nvSpPr>
        <p:spPr>
          <a:xfrm>
            <a:off x="410066" y="1415784"/>
            <a:ext cx="3240810" cy="412060"/>
          </a:xfrm>
          <a:prstGeom prst="rect">
            <a:avLst/>
          </a:prstGeom>
        </p:spPr>
        <p:txBody>
          <a:bodyPr anchor="t"/>
          <a:lstStyle>
            <a:lvl1pPr>
              <a:defRPr sz="2800"/>
            </a:lvl1pPr>
          </a:lstStyle>
          <a:p>
            <a:r>
              <a:rPr lang="en-US"/>
              <a:t>Click to edit</a:t>
            </a:r>
          </a:p>
        </p:txBody>
      </p:sp>
      <p:sp>
        <p:nvSpPr>
          <p:cNvPr id="12" name="Text Placeholder 3">
            <a:extLst>
              <a:ext uri="{FF2B5EF4-FFF2-40B4-BE49-F238E27FC236}">
                <a16:creationId xmlns:a16="http://schemas.microsoft.com/office/drawing/2014/main" id="{153A7E80-44F5-AE52-BA89-629AD21CD110}"/>
              </a:ext>
            </a:extLst>
          </p:cNvPr>
          <p:cNvSpPr>
            <a:spLocks noGrp="1"/>
          </p:cNvSpPr>
          <p:nvPr>
            <p:ph type="body" sz="half" idx="2"/>
          </p:nvPr>
        </p:nvSpPr>
        <p:spPr>
          <a:xfrm>
            <a:off x="954741" y="2787736"/>
            <a:ext cx="2696133"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4" name="Picture Placeholder 2">
            <a:extLst>
              <a:ext uri="{FF2B5EF4-FFF2-40B4-BE49-F238E27FC236}">
                <a16:creationId xmlns:a16="http://schemas.microsoft.com/office/drawing/2014/main" id="{C8AA355C-D8CE-996B-3A72-14DCDB457147}"/>
              </a:ext>
            </a:extLst>
          </p:cNvPr>
          <p:cNvSpPr>
            <a:spLocks noGrp="1"/>
          </p:cNvSpPr>
          <p:nvPr>
            <p:ph type="pic" idx="1"/>
          </p:nvPr>
        </p:nvSpPr>
        <p:spPr>
          <a:xfrm>
            <a:off x="6131859" y="754398"/>
            <a:ext cx="2749164" cy="172132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5" name="Picture Placeholder 2">
            <a:extLst>
              <a:ext uri="{FF2B5EF4-FFF2-40B4-BE49-F238E27FC236}">
                <a16:creationId xmlns:a16="http://schemas.microsoft.com/office/drawing/2014/main" id="{43D77B72-B115-3551-AE75-E4CDE71F0CB2}"/>
              </a:ext>
            </a:extLst>
          </p:cNvPr>
          <p:cNvSpPr>
            <a:spLocks noGrp="1"/>
          </p:cNvSpPr>
          <p:nvPr>
            <p:ph type="pic" idx="10"/>
          </p:nvPr>
        </p:nvSpPr>
        <p:spPr>
          <a:xfrm>
            <a:off x="6131859" y="2493551"/>
            <a:ext cx="2749164" cy="1721327"/>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6" name="Picture Placeholder 2">
            <a:extLst>
              <a:ext uri="{FF2B5EF4-FFF2-40B4-BE49-F238E27FC236}">
                <a16:creationId xmlns:a16="http://schemas.microsoft.com/office/drawing/2014/main" id="{D2DFCC64-9AA3-407A-85E5-3CDB3AACF224}"/>
              </a:ext>
            </a:extLst>
          </p:cNvPr>
          <p:cNvSpPr>
            <a:spLocks noGrp="1"/>
          </p:cNvSpPr>
          <p:nvPr>
            <p:ph type="pic" idx="11"/>
          </p:nvPr>
        </p:nvSpPr>
        <p:spPr>
          <a:xfrm>
            <a:off x="3941774" y="754398"/>
            <a:ext cx="2169459" cy="3460480"/>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Google Shape;19;p3">
            <a:extLst>
              <a:ext uri="{FF2B5EF4-FFF2-40B4-BE49-F238E27FC236}">
                <a16:creationId xmlns:a16="http://schemas.microsoft.com/office/drawing/2014/main" id="{F4C2D94D-6FF6-5369-0DE5-D64C492ED825}"/>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1B6409CB-02EB-C5AE-665E-6F425EEB0199}"/>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 name="Picture 2" descr="Bring On Tomorrow marketing lockup">
            <a:extLst>
              <a:ext uri="{FF2B5EF4-FFF2-40B4-BE49-F238E27FC236}">
                <a16:creationId xmlns:a16="http://schemas.microsoft.com/office/drawing/2014/main" id="{F26964CB-41C1-7B04-EA98-C5D384FB348D}"/>
              </a:ext>
            </a:extLst>
          </p:cNvPr>
          <p:cNvPicPr>
            <a:picLocks noChangeAspect="1"/>
          </p:cNvPicPr>
          <p:nvPr userDrawn="1"/>
        </p:nvPicPr>
        <p:blipFill>
          <a:blip r:embed="rId2"/>
          <a:srcRect/>
          <a:stretch/>
        </p:blipFill>
        <p:spPr>
          <a:xfrm>
            <a:off x="414262" y="0"/>
            <a:ext cx="2292931" cy="958884"/>
          </a:xfrm>
          <a:prstGeom prst="rect">
            <a:avLst/>
          </a:prstGeom>
        </p:spPr>
      </p:pic>
      <p:sp>
        <p:nvSpPr>
          <p:cNvPr id="21" name="Text Placeholder 3">
            <a:extLst>
              <a:ext uri="{FF2B5EF4-FFF2-40B4-BE49-F238E27FC236}">
                <a16:creationId xmlns:a16="http://schemas.microsoft.com/office/drawing/2014/main" id="{64DF7219-A0A4-0F6F-9AB1-B1E940D12A33}"/>
              </a:ext>
            </a:extLst>
          </p:cNvPr>
          <p:cNvSpPr>
            <a:spLocks noGrp="1"/>
          </p:cNvSpPr>
          <p:nvPr>
            <p:ph type="body" sz="half" idx="18" hasCustomPrompt="1"/>
          </p:nvPr>
        </p:nvSpPr>
        <p:spPr>
          <a:xfrm>
            <a:off x="410066" y="2787736"/>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01    |</a:t>
            </a:r>
          </a:p>
        </p:txBody>
      </p:sp>
      <p:sp>
        <p:nvSpPr>
          <p:cNvPr id="25" name="Text Placeholder 3">
            <a:extLst>
              <a:ext uri="{FF2B5EF4-FFF2-40B4-BE49-F238E27FC236}">
                <a16:creationId xmlns:a16="http://schemas.microsoft.com/office/drawing/2014/main" id="{B35B8390-5F6B-E5D8-D773-0CC9C9A36072}"/>
              </a:ext>
            </a:extLst>
          </p:cNvPr>
          <p:cNvSpPr>
            <a:spLocks noGrp="1"/>
          </p:cNvSpPr>
          <p:nvPr>
            <p:ph type="body" sz="half" idx="22"/>
          </p:nvPr>
        </p:nvSpPr>
        <p:spPr>
          <a:xfrm>
            <a:off x="410066" y="1927419"/>
            <a:ext cx="3240808" cy="792176"/>
          </a:xfrm>
          <a:prstGeom prst="rect">
            <a:avLst/>
          </a:prstGeom>
        </p:spPr>
        <p:txBody>
          <a:bodyPr/>
          <a:lstStyle>
            <a:lvl1pPr marL="0" indent="0">
              <a:lnSpc>
                <a:spcPct val="100000"/>
              </a:lnSpc>
              <a:buNone/>
              <a:defRPr sz="12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6" name="Text Placeholder 3">
            <a:extLst>
              <a:ext uri="{FF2B5EF4-FFF2-40B4-BE49-F238E27FC236}">
                <a16:creationId xmlns:a16="http://schemas.microsoft.com/office/drawing/2014/main" id="{B6161D40-A6F5-D12A-AD2D-21B036807F0C}"/>
              </a:ext>
            </a:extLst>
          </p:cNvPr>
          <p:cNvSpPr>
            <a:spLocks noGrp="1"/>
          </p:cNvSpPr>
          <p:nvPr>
            <p:ph type="body" sz="half" idx="23"/>
          </p:nvPr>
        </p:nvSpPr>
        <p:spPr>
          <a:xfrm>
            <a:off x="951130" y="3047867"/>
            <a:ext cx="2696133"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6F06D77D-060A-EBDD-2479-F4FED76FF14E}"/>
              </a:ext>
            </a:extLst>
          </p:cNvPr>
          <p:cNvSpPr>
            <a:spLocks noGrp="1"/>
          </p:cNvSpPr>
          <p:nvPr>
            <p:ph type="body" sz="half" idx="24" hasCustomPrompt="1"/>
          </p:nvPr>
        </p:nvSpPr>
        <p:spPr>
          <a:xfrm>
            <a:off x="410066" y="3047867"/>
            <a:ext cx="530727"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02    |</a:t>
            </a:r>
          </a:p>
        </p:txBody>
      </p:sp>
      <p:sp>
        <p:nvSpPr>
          <p:cNvPr id="28" name="Text Placeholder 3">
            <a:extLst>
              <a:ext uri="{FF2B5EF4-FFF2-40B4-BE49-F238E27FC236}">
                <a16:creationId xmlns:a16="http://schemas.microsoft.com/office/drawing/2014/main" id="{EE0AF61D-E56F-EC54-1D80-6604C5090DCE}"/>
              </a:ext>
            </a:extLst>
          </p:cNvPr>
          <p:cNvSpPr>
            <a:spLocks noGrp="1"/>
          </p:cNvSpPr>
          <p:nvPr>
            <p:ph type="body" sz="half" idx="25"/>
          </p:nvPr>
        </p:nvSpPr>
        <p:spPr>
          <a:xfrm>
            <a:off x="940793" y="3307998"/>
            <a:ext cx="2706470"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7105D337-DE0F-6C83-31D2-65D05B982D91}"/>
              </a:ext>
            </a:extLst>
          </p:cNvPr>
          <p:cNvSpPr>
            <a:spLocks noGrp="1"/>
          </p:cNvSpPr>
          <p:nvPr>
            <p:ph type="body" sz="half" idx="26" hasCustomPrompt="1"/>
          </p:nvPr>
        </p:nvSpPr>
        <p:spPr>
          <a:xfrm>
            <a:off x="410066" y="3307998"/>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03    |</a:t>
            </a:r>
          </a:p>
        </p:txBody>
      </p:sp>
      <p:sp>
        <p:nvSpPr>
          <p:cNvPr id="30" name="Text Placeholder 3">
            <a:extLst>
              <a:ext uri="{FF2B5EF4-FFF2-40B4-BE49-F238E27FC236}">
                <a16:creationId xmlns:a16="http://schemas.microsoft.com/office/drawing/2014/main" id="{2CC6E3CF-848D-DF00-0EB2-B2C7EAFD066D}"/>
              </a:ext>
            </a:extLst>
          </p:cNvPr>
          <p:cNvSpPr>
            <a:spLocks noGrp="1"/>
          </p:cNvSpPr>
          <p:nvPr>
            <p:ph type="body" sz="half" idx="27"/>
          </p:nvPr>
        </p:nvSpPr>
        <p:spPr>
          <a:xfrm>
            <a:off x="940793" y="3568129"/>
            <a:ext cx="2706470"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1" name="Text Placeholder 3">
            <a:extLst>
              <a:ext uri="{FF2B5EF4-FFF2-40B4-BE49-F238E27FC236}">
                <a16:creationId xmlns:a16="http://schemas.microsoft.com/office/drawing/2014/main" id="{5C97EC72-E7A0-E226-4065-5A9E67126DF6}"/>
              </a:ext>
            </a:extLst>
          </p:cNvPr>
          <p:cNvSpPr>
            <a:spLocks noGrp="1"/>
          </p:cNvSpPr>
          <p:nvPr>
            <p:ph type="body" sz="half" idx="28" hasCustomPrompt="1"/>
          </p:nvPr>
        </p:nvSpPr>
        <p:spPr>
          <a:xfrm>
            <a:off x="410066" y="3568129"/>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04    |</a:t>
            </a:r>
          </a:p>
        </p:txBody>
      </p:sp>
      <p:sp>
        <p:nvSpPr>
          <p:cNvPr id="32" name="Text Placeholder 3">
            <a:extLst>
              <a:ext uri="{FF2B5EF4-FFF2-40B4-BE49-F238E27FC236}">
                <a16:creationId xmlns:a16="http://schemas.microsoft.com/office/drawing/2014/main" id="{0916B5B9-9751-4E90-37E5-619592EB67E7}"/>
              </a:ext>
            </a:extLst>
          </p:cNvPr>
          <p:cNvSpPr>
            <a:spLocks noGrp="1"/>
          </p:cNvSpPr>
          <p:nvPr>
            <p:ph type="body" sz="half" idx="29"/>
          </p:nvPr>
        </p:nvSpPr>
        <p:spPr>
          <a:xfrm>
            <a:off x="940793" y="3828262"/>
            <a:ext cx="2706470"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3" name="Text Placeholder 3">
            <a:extLst>
              <a:ext uri="{FF2B5EF4-FFF2-40B4-BE49-F238E27FC236}">
                <a16:creationId xmlns:a16="http://schemas.microsoft.com/office/drawing/2014/main" id="{814D5930-A908-8A05-5EA6-E30D9E93EC32}"/>
              </a:ext>
            </a:extLst>
          </p:cNvPr>
          <p:cNvSpPr>
            <a:spLocks noGrp="1"/>
          </p:cNvSpPr>
          <p:nvPr>
            <p:ph type="body" sz="half" idx="30" hasCustomPrompt="1"/>
          </p:nvPr>
        </p:nvSpPr>
        <p:spPr>
          <a:xfrm>
            <a:off x="410066" y="3828262"/>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05    |</a:t>
            </a:r>
          </a:p>
        </p:txBody>
      </p:sp>
    </p:spTree>
    <p:extLst>
      <p:ext uri="{BB962C8B-B14F-4D97-AF65-F5344CB8AC3E}">
        <p14:creationId xmlns:p14="http://schemas.microsoft.com/office/powerpoint/2010/main" val="2360631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BOT, Tradition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CEBD-6537-15EA-E6B8-E5934A35A4A9}"/>
              </a:ext>
            </a:extLst>
          </p:cNvPr>
          <p:cNvSpPr>
            <a:spLocks noGrp="1"/>
          </p:cNvSpPr>
          <p:nvPr>
            <p:ph type="title"/>
          </p:nvPr>
        </p:nvSpPr>
        <p:spPr>
          <a:xfrm>
            <a:off x="410068" y="1414474"/>
            <a:ext cx="8323865" cy="572588"/>
          </a:xfrm>
          <a:prstGeom prst="rect">
            <a:avLst/>
          </a:prstGeom>
        </p:spPr>
        <p:txBody>
          <a:bodyPr lIns="0" tIns="0" rIns="0" bIns="0">
            <a:noAutofit/>
          </a:bodyPr>
          <a:lstStyle>
            <a:lvl1pPr>
              <a:defRPr sz="2400">
                <a:solidFill>
                  <a:schemeClr val="tx1"/>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2124807"/>
            <a:ext cx="8323866" cy="2246833"/>
          </a:xfrm>
          <a:prstGeom prst="rect">
            <a:avLst/>
          </a:prstGeom>
        </p:spPr>
        <p:txBody>
          <a:bodyPr lIns="0" tIns="0" rIns="0" bIns="0">
            <a:noAutofit/>
          </a:bodyPr>
          <a:lstStyle>
            <a:lvl1pPr marL="0" indent="0">
              <a:lnSpc>
                <a:spcPct val="150000"/>
              </a:lnSpc>
              <a:buFontTx/>
              <a:buNone/>
              <a:defRPr sz="14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5" name="Google Shape;27;p4">
            <a:extLst>
              <a:ext uri="{FF2B5EF4-FFF2-40B4-BE49-F238E27FC236}">
                <a16:creationId xmlns:a16="http://schemas.microsoft.com/office/drawing/2014/main" id="{EA8C6DA6-FD2E-2504-94E8-E77261DCCCA1}"/>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6" name="Picture 5" descr="Bring On Tomorrow marketing lockup">
            <a:extLst>
              <a:ext uri="{FF2B5EF4-FFF2-40B4-BE49-F238E27FC236}">
                <a16:creationId xmlns:a16="http://schemas.microsoft.com/office/drawing/2014/main" id="{FFC87991-20F1-0784-3802-B457B466F809}"/>
              </a:ext>
            </a:extLst>
          </p:cNvPr>
          <p:cNvPicPr>
            <a:picLocks noChangeAspect="1"/>
          </p:cNvPicPr>
          <p:nvPr userDrawn="1"/>
        </p:nvPicPr>
        <p:blipFill>
          <a:blip r:embed="rId2"/>
          <a:srcRect/>
          <a:stretch/>
        </p:blipFill>
        <p:spPr>
          <a:xfrm>
            <a:off x="414262" y="0"/>
            <a:ext cx="2292931" cy="958884"/>
          </a:xfrm>
          <a:prstGeom prst="rect">
            <a:avLst/>
          </a:prstGeom>
        </p:spPr>
      </p:pic>
      <p:sp>
        <p:nvSpPr>
          <p:cNvPr id="4" name="Content Placeholder 2">
            <a:extLst>
              <a:ext uri="{FF2B5EF4-FFF2-40B4-BE49-F238E27FC236}">
                <a16:creationId xmlns:a16="http://schemas.microsoft.com/office/drawing/2014/main" id="{FD509601-071F-1F17-10AE-805CA438E90C}"/>
              </a:ext>
            </a:extLst>
          </p:cNvPr>
          <p:cNvSpPr>
            <a:spLocks noGrp="1"/>
          </p:cNvSpPr>
          <p:nvPr>
            <p:ph idx="10"/>
          </p:nvPr>
        </p:nvSpPr>
        <p:spPr>
          <a:xfrm>
            <a:off x="410066" y="4493212"/>
            <a:ext cx="8323867" cy="250876"/>
          </a:xfrm>
          <a:prstGeom prst="rect">
            <a:avLst/>
          </a:prstGeom>
        </p:spPr>
        <p:txBody>
          <a:bodyPr lIns="0" tIns="0" rIns="0" bIns="0">
            <a:noAutofit/>
          </a:bodyPr>
          <a:lstStyle>
            <a:lvl1pPr marL="0" indent="0">
              <a:buNone/>
              <a:defRPr sz="900" b="0" i="1">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380066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ight: BOT, Header, List, Picture,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CE3B63-1F5E-26AC-6DEF-425B968FDCE7}"/>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11" name="Title 1">
            <a:extLst>
              <a:ext uri="{FF2B5EF4-FFF2-40B4-BE49-F238E27FC236}">
                <a16:creationId xmlns:a16="http://schemas.microsoft.com/office/drawing/2014/main" id="{2AA81E77-B0A0-F8AC-7214-8F2412B63D19}"/>
              </a:ext>
            </a:extLst>
          </p:cNvPr>
          <p:cNvSpPr>
            <a:spLocks noGrp="1"/>
          </p:cNvSpPr>
          <p:nvPr>
            <p:ph type="title" hasCustomPrompt="1"/>
          </p:nvPr>
        </p:nvSpPr>
        <p:spPr>
          <a:xfrm>
            <a:off x="410066" y="1415783"/>
            <a:ext cx="3933334" cy="437483"/>
          </a:xfrm>
          <a:prstGeom prst="rect">
            <a:avLst/>
          </a:prstGeom>
        </p:spPr>
        <p:txBody>
          <a:bodyPr anchor="t"/>
          <a:lstStyle>
            <a:lvl1pPr>
              <a:defRPr sz="2800"/>
            </a:lvl1pPr>
          </a:lstStyle>
          <a:p>
            <a:r>
              <a:rPr lang="en-US"/>
              <a:t>Click to edit title style</a:t>
            </a:r>
          </a:p>
        </p:txBody>
      </p:sp>
      <p:sp>
        <p:nvSpPr>
          <p:cNvPr id="12" name="Text Placeholder 3">
            <a:extLst>
              <a:ext uri="{FF2B5EF4-FFF2-40B4-BE49-F238E27FC236}">
                <a16:creationId xmlns:a16="http://schemas.microsoft.com/office/drawing/2014/main" id="{153A7E80-44F5-AE52-BA89-629AD21CD110}"/>
              </a:ext>
            </a:extLst>
          </p:cNvPr>
          <p:cNvSpPr>
            <a:spLocks noGrp="1"/>
          </p:cNvSpPr>
          <p:nvPr>
            <p:ph type="body" sz="half" idx="2"/>
          </p:nvPr>
        </p:nvSpPr>
        <p:spPr>
          <a:xfrm>
            <a:off x="954741" y="1924412"/>
            <a:ext cx="3389612"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6" name="Picture Placeholder 2">
            <a:extLst>
              <a:ext uri="{FF2B5EF4-FFF2-40B4-BE49-F238E27FC236}">
                <a16:creationId xmlns:a16="http://schemas.microsoft.com/office/drawing/2014/main" id="{D2DFCC64-9AA3-407A-85E5-3CDB3AACF224}"/>
              </a:ext>
            </a:extLst>
          </p:cNvPr>
          <p:cNvSpPr>
            <a:spLocks noGrp="1"/>
          </p:cNvSpPr>
          <p:nvPr>
            <p:ph type="pic" idx="11"/>
          </p:nvPr>
        </p:nvSpPr>
        <p:spPr>
          <a:xfrm>
            <a:off x="4803260" y="383241"/>
            <a:ext cx="3926478" cy="4027394"/>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Google Shape;19;p3">
            <a:extLst>
              <a:ext uri="{FF2B5EF4-FFF2-40B4-BE49-F238E27FC236}">
                <a16:creationId xmlns:a16="http://schemas.microsoft.com/office/drawing/2014/main" id="{F4C2D94D-6FF6-5369-0DE5-D64C492ED825}"/>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1B6409CB-02EB-C5AE-665E-6F425EEB0199}"/>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 name="Picture 2" descr="Bring On Tomorrow marketing lockup">
            <a:extLst>
              <a:ext uri="{FF2B5EF4-FFF2-40B4-BE49-F238E27FC236}">
                <a16:creationId xmlns:a16="http://schemas.microsoft.com/office/drawing/2014/main" id="{F26964CB-41C1-7B04-EA98-C5D384FB348D}"/>
              </a:ext>
            </a:extLst>
          </p:cNvPr>
          <p:cNvPicPr>
            <a:picLocks noChangeAspect="1"/>
          </p:cNvPicPr>
          <p:nvPr userDrawn="1"/>
        </p:nvPicPr>
        <p:blipFill>
          <a:blip r:embed="rId2"/>
          <a:srcRect/>
          <a:stretch/>
        </p:blipFill>
        <p:spPr>
          <a:xfrm>
            <a:off x="414262" y="0"/>
            <a:ext cx="2292931" cy="958884"/>
          </a:xfrm>
          <a:prstGeom prst="rect">
            <a:avLst/>
          </a:prstGeom>
        </p:spPr>
      </p:pic>
      <p:sp>
        <p:nvSpPr>
          <p:cNvPr id="21" name="Text Placeholder 3">
            <a:extLst>
              <a:ext uri="{FF2B5EF4-FFF2-40B4-BE49-F238E27FC236}">
                <a16:creationId xmlns:a16="http://schemas.microsoft.com/office/drawing/2014/main" id="{64DF7219-A0A4-0F6F-9AB1-B1E940D12A33}"/>
              </a:ext>
            </a:extLst>
          </p:cNvPr>
          <p:cNvSpPr>
            <a:spLocks noGrp="1"/>
          </p:cNvSpPr>
          <p:nvPr>
            <p:ph type="body" sz="half" idx="18" hasCustomPrompt="1"/>
          </p:nvPr>
        </p:nvSpPr>
        <p:spPr>
          <a:xfrm>
            <a:off x="410066" y="1924412"/>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01    |</a:t>
            </a:r>
          </a:p>
        </p:txBody>
      </p:sp>
      <p:sp>
        <p:nvSpPr>
          <p:cNvPr id="26" name="Text Placeholder 3">
            <a:extLst>
              <a:ext uri="{FF2B5EF4-FFF2-40B4-BE49-F238E27FC236}">
                <a16:creationId xmlns:a16="http://schemas.microsoft.com/office/drawing/2014/main" id="{B6161D40-A6F5-D12A-AD2D-21B036807F0C}"/>
              </a:ext>
            </a:extLst>
          </p:cNvPr>
          <p:cNvSpPr>
            <a:spLocks noGrp="1"/>
          </p:cNvSpPr>
          <p:nvPr>
            <p:ph type="body" sz="half" idx="23"/>
          </p:nvPr>
        </p:nvSpPr>
        <p:spPr>
          <a:xfrm>
            <a:off x="951130" y="2184543"/>
            <a:ext cx="3389612"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6F06D77D-060A-EBDD-2479-F4FED76FF14E}"/>
              </a:ext>
            </a:extLst>
          </p:cNvPr>
          <p:cNvSpPr>
            <a:spLocks noGrp="1"/>
          </p:cNvSpPr>
          <p:nvPr>
            <p:ph type="body" sz="half" idx="24" hasCustomPrompt="1"/>
          </p:nvPr>
        </p:nvSpPr>
        <p:spPr>
          <a:xfrm>
            <a:off x="410066" y="2184543"/>
            <a:ext cx="530727"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02    |</a:t>
            </a:r>
          </a:p>
        </p:txBody>
      </p:sp>
      <p:sp>
        <p:nvSpPr>
          <p:cNvPr id="28" name="Text Placeholder 3">
            <a:extLst>
              <a:ext uri="{FF2B5EF4-FFF2-40B4-BE49-F238E27FC236}">
                <a16:creationId xmlns:a16="http://schemas.microsoft.com/office/drawing/2014/main" id="{EE0AF61D-E56F-EC54-1D80-6604C5090DCE}"/>
              </a:ext>
            </a:extLst>
          </p:cNvPr>
          <p:cNvSpPr>
            <a:spLocks noGrp="1"/>
          </p:cNvSpPr>
          <p:nvPr>
            <p:ph type="body" sz="half" idx="25"/>
          </p:nvPr>
        </p:nvSpPr>
        <p:spPr>
          <a:xfrm>
            <a:off x="940792" y="2444674"/>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7105D337-DE0F-6C83-31D2-65D05B982D91}"/>
              </a:ext>
            </a:extLst>
          </p:cNvPr>
          <p:cNvSpPr>
            <a:spLocks noGrp="1"/>
          </p:cNvSpPr>
          <p:nvPr>
            <p:ph type="body" sz="half" idx="26" hasCustomPrompt="1"/>
          </p:nvPr>
        </p:nvSpPr>
        <p:spPr>
          <a:xfrm>
            <a:off x="410066" y="2444674"/>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03    |</a:t>
            </a:r>
          </a:p>
        </p:txBody>
      </p:sp>
      <p:sp>
        <p:nvSpPr>
          <p:cNvPr id="30" name="Text Placeholder 3">
            <a:extLst>
              <a:ext uri="{FF2B5EF4-FFF2-40B4-BE49-F238E27FC236}">
                <a16:creationId xmlns:a16="http://schemas.microsoft.com/office/drawing/2014/main" id="{2CC6E3CF-848D-DF00-0EB2-B2C7EAFD066D}"/>
              </a:ext>
            </a:extLst>
          </p:cNvPr>
          <p:cNvSpPr>
            <a:spLocks noGrp="1"/>
          </p:cNvSpPr>
          <p:nvPr>
            <p:ph type="body" sz="half" idx="27"/>
          </p:nvPr>
        </p:nvSpPr>
        <p:spPr>
          <a:xfrm>
            <a:off x="940792" y="2704805"/>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1" name="Text Placeholder 3">
            <a:extLst>
              <a:ext uri="{FF2B5EF4-FFF2-40B4-BE49-F238E27FC236}">
                <a16:creationId xmlns:a16="http://schemas.microsoft.com/office/drawing/2014/main" id="{5C97EC72-E7A0-E226-4065-5A9E67126DF6}"/>
              </a:ext>
            </a:extLst>
          </p:cNvPr>
          <p:cNvSpPr>
            <a:spLocks noGrp="1"/>
          </p:cNvSpPr>
          <p:nvPr>
            <p:ph type="body" sz="half" idx="28" hasCustomPrompt="1"/>
          </p:nvPr>
        </p:nvSpPr>
        <p:spPr>
          <a:xfrm>
            <a:off x="410066" y="2704805"/>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04    |</a:t>
            </a:r>
          </a:p>
        </p:txBody>
      </p:sp>
      <p:sp>
        <p:nvSpPr>
          <p:cNvPr id="32" name="Text Placeholder 3">
            <a:extLst>
              <a:ext uri="{FF2B5EF4-FFF2-40B4-BE49-F238E27FC236}">
                <a16:creationId xmlns:a16="http://schemas.microsoft.com/office/drawing/2014/main" id="{0916B5B9-9751-4E90-37E5-619592EB67E7}"/>
              </a:ext>
            </a:extLst>
          </p:cNvPr>
          <p:cNvSpPr>
            <a:spLocks noGrp="1"/>
          </p:cNvSpPr>
          <p:nvPr>
            <p:ph type="body" sz="half" idx="29"/>
          </p:nvPr>
        </p:nvSpPr>
        <p:spPr>
          <a:xfrm>
            <a:off x="940792" y="2964938"/>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3" name="Text Placeholder 3">
            <a:extLst>
              <a:ext uri="{FF2B5EF4-FFF2-40B4-BE49-F238E27FC236}">
                <a16:creationId xmlns:a16="http://schemas.microsoft.com/office/drawing/2014/main" id="{814D5930-A908-8A05-5EA6-E30D9E93EC32}"/>
              </a:ext>
            </a:extLst>
          </p:cNvPr>
          <p:cNvSpPr>
            <a:spLocks noGrp="1"/>
          </p:cNvSpPr>
          <p:nvPr>
            <p:ph type="body" sz="half" idx="30" hasCustomPrompt="1"/>
          </p:nvPr>
        </p:nvSpPr>
        <p:spPr>
          <a:xfrm>
            <a:off x="410066" y="2964938"/>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05    |</a:t>
            </a:r>
          </a:p>
        </p:txBody>
      </p:sp>
      <p:sp>
        <p:nvSpPr>
          <p:cNvPr id="4" name="Text Placeholder 3">
            <a:extLst>
              <a:ext uri="{FF2B5EF4-FFF2-40B4-BE49-F238E27FC236}">
                <a16:creationId xmlns:a16="http://schemas.microsoft.com/office/drawing/2014/main" id="{8FDF27E9-67C7-8D49-8C04-69D257C44FCA}"/>
              </a:ext>
            </a:extLst>
          </p:cNvPr>
          <p:cNvSpPr>
            <a:spLocks noGrp="1"/>
          </p:cNvSpPr>
          <p:nvPr>
            <p:ph type="body" sz="half" idx="31"/>
          </p:nvPr>
        </p:nvSpPr>
        <p:spPr>
          <a:xfrm>
            <a:off x="940792" y="3225071"/>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7549337C-1EA9-CF3D-471F-8E9AECD463AD}"/>
              </a:ext>
            </a:extLst>
          </p:cNvPr>
          <p:cNvSpPr>
            <a:spLocks noGrp="1"/>
          </p:cNvSpPr>
          <p:nvPr>
            <p:ph type="body" sz="half" idx="32" hasCustomPrompt="1"/>
          </p:nvPr>
        </p:nvSpPr>
        <p:spPr>
          <a:xfrm>
            <a:off x="410066" y="3225071"/>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06    |</a:t>
            </a:r>
          </a:p>
        </p:txBody>
      </p:sp>
      <p:sp>
        <p:nvSpPr>
          <p:cNvPr id="9" name="Text Placeholder 3">
            <a:extLst>
              <a:ext uri="{FF2B5EF4-FFF2-40B4-BE49-F238E27FC236}">
                <a16:creationId xmlns:a16="http://schemas.microsoft.com/office/drawing/2014/main" id="{FF4B1A5D-985D-EDAB-C982-9F49F767F94B}"/>
              </a:ext>
            </a:extLst>
          </p:cNvPr>
          <p:cNvSpPr>
            <a:spLocks noGrp="1"/>
          </p:cNvSpPr>
          <p:nvPr>
            <p:ph type="body" sz="half" idx="33"/>
          </p:nvPr>
        </p:nvSpPr>
        <p:spPr>
          <a:xfrm>
            <a:off x="940792" y="3485202"/>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F3D53D7D-DBC6-AFE8-017E-747A9CFB4482}"/>
              </a:ext>
            </a:extLst>
          </p:cNvPr>
          <p:cNvSpPr>
            <a:spLocks noGrp="1"/>
          </p:cNvSpPr>
          <p:nvPr>
            <p:ph type="body" sz="half" idx="34" hasCustomPrompt="1"/>
          </p:nvPr>
        </p:nvSpPr>
        <p:spPr>
          <a:xfrm>
            <a:off x="410066" y="3485202"/>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07    |</a:t>
            </a:r>
          </a:p>
        </p:txBody>
      </p:sp>
      <p:sp>
        <p:nvSpPr>
          <p:cNvPr id="13" name="Text Placeholder 3">
            <a:extLst>
              <a:ext uri="{FF2B5EF4-FFF2-40B4-BE49-F238E27FC236}">
                <a16:creationId xmlns:a16="http://schemas.microsoft.com/office/drawing/2014/main" id="{F82F106F-422F-AD9D-4182-1F12D984BF42}"/>
              </a:ext>
            </a:extLst>
          </p:cNvPr>
          <p:cNvSpPr>
            <a:spLocks noGrp="1"/>
          </p:cNvSpPr>
          <p:nvPr>
            <p:ph type="body" sz="half" idx="35"/>
          </p:nvPr>
        </p:nvSpPr>
        <p:spPr>
          <a:xfrm>
            <a:off x="940792" y="3745335"/>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BF9FDCD8-AB27-963C-AFDC-F94CAD327536}"/>
              </a:ext>
            </a:extLst>
          </p:cNvPr>
          <p:cNvSpPr>
            <a:spLocks noGrp="1"/>
          </p:cNvSpPr>
          <p:nvPr>
            <p:ph type="body" sz="half" idx="36" hasCustomPrompt="1"/>
          </p:nvPr>
        </p:nvSpPr>
        <p:spPr>
          <a:xfrm>
            <a:off x="410066" y="3745335"/>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08    |</a:t>
            </a:r>
          </a:p>
        </p:txBody>
      </p:sp>
    </p:spTree>
    <p:extLst>
      <p:ext uri="{BB962C8B-B14F-4D97-AF65-F5344CB8AC3E}">
        <p14:creationId xmlns:p14="http://schemas.microsoft.com/office/powerpoint/2010/main" val="2561450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 BOT, Header, List,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CE3B63-1F5E-26AC-6DEF-425B968FDCE7}"/>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11" name="Title 1">
            <a:extLst>
              <a:ext uri="{FF2B5EF4-FFF2-40B4-BE49-F238E27FC236}">
                <a16:creationId xmlns:a16="http://schemas.microsoft.com/office/drawing/2014/main" id="{2AA81E77-B0A0-F8AC-7214-8F2412B63D19}"/>
              </a:ext>
            </a:extLst>
          </p:cNvPr>
          <p:cNvSpPr>
            <a:spLocks noGrp="1"/>
          </p:cNvSpPr>
          <p:nvPr>
            <p:ph type="title"/>
          </p:nvPr>
        </p:nvSpPr>
        <p:spPr>
          <a:xfrm>
            <a:off x="410066" y="1415783"/>
            <a:ext cx="3933334" cy="1026408"/>
          </a:xfrm>
          <a:prstGeom prst="rect">
            <a:avLst/>
          </a:prstGeom>
        </p:spPr>
        <p:txBody>
          <a:bodyPr anchor="t"/>
          <a:lstStyle>
            <a:lvl1pPr>
              <a:defRPr sz="2800"/>
            </a:lvl1pPr>
          </a:lstStyle>
          <a:p>
            <a:r>
              <a:rPr lang="en-US"/>
              <a:t>Click to edit Master title style</a:t>
            </a:r>
          </a:p>
        </p:txBody>
      </p:sp>
      <p:sp>
        <p:nvSpPr>
          <p:cNvPr id="12" name="Text Placeholder 3">
            <a:extLst>
              <a:ext uri="{FF2B5EF4-FFF2-40B4-BE49-F238E27FC236}">
                <a16:creationId xmlns:a16="http://schemas.microsoft.com/office/drawing/2014/main" id="{153A7E80-44F5-AE52-BA89-629AD21CD110}"/>
              </a:ext>
            </a:extLst>
          </p:cNvPr>
          <p:cNvSpPr>
            <a:spLocks noGrp="1"/>
          </p:cNvSpPr>
          <p:nvPr>
            <p:ph type="body" sz="half" idx="2"/>
          </p:nvPr>
        </p:nvSpPr>
        <p:spPr>
          <a:xfrm>
            <a:off x="5345277" y="1415783"/>
            <a:ext cx="3389612"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Google Shape;19;p3">
            <a:extLst>
              <a:ext uri="{FF2B5EF4-FFF2-40B4-BE49-F238E27FC236}">
                <a16:creationId xmlns:a16="http://schemas.microsoft.com/office/drawing/2014/main" id="{F4C2D94D-6FF6-5369-0DE5-D64C492ED825}"/>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1B6409CB-02EB-C5AE-665E-6F425EEB0199}"/>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3" name="Picture 2" descr="Bring On Tomorrow marketing lockup">
            <a:extLst>
              <a:ext uri="{FF2B5EF4-FFF2-40B4-BE49-F238E27FC236}">
                <a16:creationId xmlns:a16="http://schemas.microsoft.com/office/drawing/2014/main" id="{F26964CB-41C1-7B04-EA98-C5D384FB348D}"/>
              </a:ext>
            </a:extLst>
          </p:cNvPr>
          <p:cNvPicPr>
            <a:picLocks noChangeAspect="1"/>
          </p:cNvPicPr>
          <p:nvPr userDrawn="1"/>
        </p:nvPicPr>
        <p:blipFill>
          <a:blip r:embed="rId2"/>
          <a:srcRect/>
          <a:stretch/>
        </p:blipFill>
        <p:spPr>
          <a:xfrm>
            <a:off x="414262" y="0"/>
            <a:ext cx="2292931" cy="958884"/>
          </a:xfrm>
          <a:prstGeom prst="rect">
            <a:avLst/>
          </a:prstGeom>
        </p:spPr>
      </p:pic>
      <p:sp>
        <p:nvSpPr>
          <p:cNvPr id="21" name="Text Placeholder 3">
            <a:extLst>
              <a:ext uri="{FF2B5EF4-FFF2-40B4-BE49-F238E27FC236}">
                <a16:creationId xmlns:a16="http://schemas.microsoft.com/office/drawing/2014/main" id="{64DF7219-A0A4-0F6F-9AB1-B1E940D12A33}"/>
              </a:ext>
            </a:extLst>
          </p:cNvPr>
          <p:cNvSpPr>
            <a:spLocks noGrp="1"/>
          </p:cNvSpPr>
          <p:nvPr>
            <p:ph type="body" sz="half" idx="18" hasCustomPrompt="1"/>
          </p:nvPr>
        </p:nvSpPr>
        <p:spPr>
          <a:xfrm>
            <a:off x="4800602" y="1415783"/>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01    |</a:t>
            </a:r>
          </a:p>
        </p:txBody>
      </p:sp>
      <p:sp>
        <p:nvSpPr>
          <p:cNvPr id="26" name="Text Placeholder 3">
            <a:extLst>
              <a:ext uri="{FF2B5EF4-FFF2-40B4-BE49-F238E27FC236}">
                <a16:creationId xmlns:a16="http://schemas.microsoft.com/office/drawing/2014/main" id="{B6161D40-A6F5-D12A-AD2D-21B036807F0C}"/>
              </a:ext>
            </a:extLst>
          </p:cNvPr>
          <p:cNvSpPr>
            <a:spLocks noGrp="1"/>
          </p:cNvSpPr>
          <p:nvPr>
            <p:ph type="body" sz="half" idx="23"/>
          </p:nvPr>
        </p:nvSpPr>
        <p:spPr>
          <a:xfrm>
            <a:off x="5341666" y="1675914"/>
            <a:ext cx="3389612"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6F06D77D-060A-EBDD-2479-F4FED76FF14E}"/>
              </a:ext>
            </a:extLst>
          </p:cNvPr>
          <p:cNvSpPr>
            <a:spLocks noGrp="1"/>
          </p:cNvSpPr>
          <p:nvPr>
            <p:ph type="body" sz="half" idx="24" hasCustomPrompt="1"/>
          </p:nvPr>
        </p:nvSpPr>
        <p:spPr>
          <a:xfrm>
            <a:off x="4800602" y="1675914"/>
            <a:ext cx="530727"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02    |</a:t>
            </a:r>
          </a:p>
        </p:txBody>
      </p:sp>
      <p:sp>
        <p:nvSpPr>
          <p:cNvPr id="28" name="Text Placeholder 3">
            <a:extLst>
              <a:ext uri="{FF2B5EF4-FFF2-40B4-BE49-F238E27FC236}">
                <a16:creationId xmlns:a16="http://schemas.microsoft.com/office/drawing/2014/main" id="{EE0AF61D-E56F-EC54-1D80-6604C5090DCE}"/>
              </a:ext>
            </a:extLst>
          </p:cNvPr>
          <p:cNvSpPr>
            <a:spLocks noGrp="1"/>
          </p:cNvSpPr>
          <p:nvPr>
            <p:ph type="body" sz="half" idx="25"/>
          </p:nvPr>
        </p:nvSpPr>
        <p:spPr>
          <a:xfrm>
            <a:off x="5331328" y="1936045"/>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7105D337-DE0F-6C83-31D2-65D05B982D91}"/>
              </a:ext>
            </a:extLst>
          </p:cNvPr>
          <p:cNvSpPr>
            <a:spLocks noGrp="1"/>
          </p:cNvSpPr>
          <p:nvPr>
            <p:ph type="body" sz="half" idx="26" hasCustomPrompt="1"/>
          </p:nvPr>
        </p:nvSpPr>
        <p:spPr>
          <a:xfrm>
            <a:off x="4800602" y="1936045"/>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03    |</a:t>
            </a:r>
          </a:p>
        </p:txBody>
      </p:sp>
      <p:sp>
        <p:nvSpPr>
          <p:cNvPr id="30" name="Text Placeholder 3">
            <a:extLst>
              <a:ext uri="{FF2B5EF4-FFF2-40B4-BE49-F238E27FC236}">
                <a16:creationId xmlns:a16="http://schemas.microsoft.com/office/drawing/2014/main" id="{2CC6E3CF-848D-DF00-0EB2-B2C7EAFD066D}"/>
              </a:ext>
            </a:extLst>
          </p:cNvPr>
          <p:cNvSpPr>
            <a:spLocks noGrp="1"/>
          </p:cNvSpPr>
          <p:nvPr>
            <p:ph type="body" sz="half" idx="27"/>
          </p:nvPr>
        </p:nvSpPr>
        <p:spPr>
          <a:xfrm>
            <a:off x="5331328" y="2196176"/>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1" name="Text Placeholder 3">
            <a:extLst>
              <a:ext uri="{FF2B5EF4-FFF2-40B4-BE49-F238E27FC236}">
                <a16:creationId xmlns:a16="http://schemas.microsoft.com/office/drawing/2014/main" id="{5C97EC72-E7A0-E226-4065-5A9E67126DF6}"/>
              </a:ext>
            </a:extLst>
          </p:cNvPr>
          <p:cNvSpPr>
            <a:spLocks noGrp="1"/>
          </p:cNvSpPr>
          <p:nvPr>
            <p:ph type="body" sz="half" idx="28" hasCustomPrompt="1"/>
          </p:nvPr>
        </p:nvSpPr>
        <p:spPr>
          <a:xfrm>
            <a:off x="4800602" y="2196176"/>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04    |</a:t>
            </a:r>
          </a:p>
        </p:txBody>
      </p:sp>
      <p:sp>
        <p:nvSpPr>
          <p:cNvPr id="32" name="Text Placeholder 3">
            <a:extLst>
              <a:ext uri="{FF2B5EF4-FFF2-40B4-BE49-F238E27FC236}">
                <a16:creationId xmlns:a16="http://schemas.microsoft.com/office/drawing/2014/main" id="{0916B5B9-9751-4E90-37E5-619592EB67E7}"/>
              </a:ext>
            </a:extLst>
          </p:cNvPr>
          <p:cNvSpPr>
            <a:spLocks noGrp="1"/>
          </p:cNvSpPr>
          <p:nvPr>
            <p:ph type="body" sz="half" idx="29"/>
          </p:nvPr>
        </p:nvSpPr>
        <p:spPr>
          <a:xfrm>
            <a:off x="5331328" y="2456309"/>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3" name="Text Placeholder 3">
            <a:extLst>
              <a:ext uri="{FF2B5EF4-FFF2-40B4-BE49-F238E27FC236}">
                <a16:creationId xmlns:a16="http://schemas.microsoft.com/office/drawing/2014/main" id="{814D5930-A908-8A05-5EA6-E30D9E93EC32}"/>
              </a:ext>
            </a:extLst>
          </p:cNvPr>
          <p:cNvSpPr>
            <a:spLocks noGrp="1"/>
          </p:cNvSpPr>
          <p:nvPr>
            <p:ph type="body" sz="half" idx="30" hasCustomPrompt="1"/>
          </p:nvPr>
        </p:nvSpPr>
        <p:spPr>
          <a:xfrm>
            <a:off x="4800602" y="2456309"/>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05    |</a:t>
            </a:r>
          </a:p>
        </p:txBody>
      </p:sp>
      <p:sp>
        <p:nvSpPr>
          <p:cNvPr id="4" name="Text Placeholder 3">
            <a:extLst>
              <a:ext uri="{FF2B5EF4-FFF2-40B4-BE49-F238E27FC236}">
                <a16:creationId xmlns:a16="http://schemas.microsoft.com/office/drawing/2014/main" id="{8FDF27E9-67C7-8D49-8C04-69D257C44FCA}"/>
              </a:ext>
            </a:extLst>
          </p:cNvPr>
          <p:cNvSpPr>
            <a:spLocks noGrp="1"/>
          </p:cNvSpPr>
          <p:nvPr>
            <p:ph type="body" sz="half" idx="31"/>
          </p:nvPr>
        </p:nvSpPr>
        <p:spPr>
          <a:xfrm>
            <a:off x="5331328" y="2716442"/>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7549337C-1EA9-CF3D-471F-8E9AECD463AD}"/>
              </a:ext>
            </a:extLst>
          </p:cNvPr>
          <p:cNvSpPr>
            <a:spLocks noGrp="1"/>
          </p:cNvSpPr>
          <p:nvPr>
            <p:ph type="body" sz="half" idx="32" hasCustomPrompt="1"/>
          </p:nvPr>
        </p:nvSpPr>
        <p:spPr>
          <a:xfrm>
            <a:off x="4800602" y="2716442"/>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06    |</a:t>
            </a:r>
          </a:p>
        </p:txBody>
      </p:sp>
      <p:sp>
        <p:nvSpPr>
          <p:cNvPr id="9" name="Text Placeholder 3">
            <a:extLst>
              <a:ext uri="{FF2B5EF4-FFF2-40B4-BE49-F238E27FC236}">
                <a16:creationId xmlns:a16="http://schemas.microsoft.com/office/drawing/2014/main" id="{FF4B1A5D-985D-EDAB-C982-9F49F767F94B}"/>
              </a:ext>
            </a:extLst>
          </p:cNvPr>
          <p:cNvSpPr>
            <a:spLocks noGrp="1"/>
          </p:cNvSpPr>
          <p:nvPr>
            <p:ph type="body" sz="half" idx="33"/>
          </p:nvPr>
        </p:nvSpPr>
        <p:spPr>
          <a:xfrm>
            <a:off x="5331328" y="2976573"/>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F3D53D7D-DBC6-AFE8-017E-747A9CFB4482}"/>
              </a:ext>
            </a:extLst>
          </p:cNvPr>
          <p:cNvSpPr>
            <a:spLocks noGrp="1"/>
          </p:cNvSpPr>
          <p:nvPr>
            <p:ph type="body" sz="half" idx="34" hasCustomPrompt="1"/>
          </p:nvPr>
        </p:nvSpPr>
        <p:spPr>
          <a:xfrm>
            <a:off x="4800602" y="2976573"/>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07    |</a:t>
            </a:r>
          </a:p>
        </p:txBody>
      </p:sp>
      <p:sp>
        <p:nvSpPr>
          <p:cNvPr id="13" name="Text Placeholder 3">
            <a:extLst>
              <a:ext uri="{FF2B5EF4-FFF2-40B4-BE49-F238E27FC236}">
                <a16:creationId xmlns:a16="http://schemas.microsoft.com/office/drawing/2014/main" id="{F82F106F-422F-AD9D-4182-1F12D984BF42}"/>
              </a:ext>
            </a:extLst>
          </p:cNvPr>
          <p:cNvSpPr>
            <a:spLocks noGrp="1"/>
          </p:cNvSpPr>
          <p:nvPr>
            <p:ph type="body" sz="half" idx="35"/>
          </p:nvPr>
        </p:nvSpPr>
        <p:spPr>
          <a:xfrm>
            <a:off x="5331328" y="3236706"/>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BF9FDCD8-AB27-963C-AFDC-F94CAD327536}"/>
              </a:ext>
            </a:extLst>
          </p:cNvPr>
          <p:cNvSpPr>
            <a:spLocks noGrp="1"/>
          </p:cNvSpPr>
          <p:nvPr>
            <p:ph type="body" sz="half" idx="36" hasCustomPrompt="1"/>
          </p:nvPr>
        </p:nvSpPr>
        <p:spPr>
          <a:xfrm>
            <a:off x="4800602" y="3236706"/>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08    |</a:t>
            </a:r>
          </a:p>
        </p:txBody>
      </p:sp>
      <p:sp>
        <p:nvSpPr>
          <p:cNvPr id="14" name="Text Placeholder 3">
            <a:extLst>
              <a:ext uri="{FF2B5EF4-FFF2-40B4-BE49-F238E27FC236}">
                <a16:creationId xmlns:a16="http://schemas.microsoft.com/office/drawing/2014/main" id="{44736144-8C73-F214-F6C4-7ADBB8CC6157}"/>
              </a:ext>
            </a:extLst>
          </p:cNvPr>
          <p:cNvSpPr>
            <a:spLocks noGrp="1"/>
          </p:cNvSpPr>
          <p:nvPr>
            <p:ph type="body" sz="half" idx="37"/>
          </p:nvPr>
        </p:nvSpPr>
        <p:spPr>
          <a:xfrm>
            <a:off x="5341666" y="3515015"/>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16C1CEF3-15E6-B49C-7840-FD08914A1A81}"/>
              </a:ext>
            </a:extLst>
          </p:cNvPr>
          <p:cNvSpPr>
            <a:spLocks noGrp="1"/>
          </p:cNvSpPr>
          <p:nvPr>
            <p:ph type="body" sz="half" idx="38" hasCustomPrompt="1"/>
          </p:nvPr>
        </p:nvSpPr>
        <p:spPr>
          <a:xfrm>
            <a:off x="4810940" y="3515015"/>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09    |</a:t>
            </a:r>
          </a:p>
        </p:txBody>
      </p:sp>
      <p:sp>
        <p:nvSpPr>
          <p:cNvPr id="18" name="Text Placeholder 3">
            <a:extLst>
              <a:ext uri="{FF2B5EF4-FFF2-40B4-BE49-F238E27FC236}">
                <a16:creationId xmlns:a16="http://schemas.microsoft.com/office/drawing/2014/main" id="{91BD0665-BD96-F9AD-25A0-44DFBD79C91C}"/>
              </a:ext>
            </a:extLst>
          </p:cNvPr>
          <p:cNvSpPr>
            <a:spLocks noGrp="1"/>
          </p:cNvSpPr>
          <p:nvPr>
            <p:ph type="body" sz="half" idx="39"/>
          </p:nvPr>
        </p:nvSpPr>
        <p:spPr>
          <a:xfrm>
            <a:off x="5341666" y="3775148"/>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9" name="Text Placeholder 3">
            <a:extLst>
              <a:ext uri="{FF2B5EF4-FFF2-40B4-BE49-F238E27FC236}">
                <a16:creationId xmlns:a16="http://schemas.microsoft.com/office/drawing/2014/main" id="{835348B4-7448-6C6A-13A6-4A435A2C35BF}"/>
              </a:ext>
            </a:extLst>
          </p:cNvPr>
          <p:cNvSpPr>
            <a:spLocks noGrp="1"/>
          </p:cNvSpPr>
          <p:nvPr>
            <p:ph type="body" sz="half" idx="40" hasCustomPrompt="1"/>
          </p:nvPr>
        </p:nvSpPr>
        <p:spPr>
          <a:xfrm>
            <a:off x="4810940" y="3775148"/>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10    |</a:t>
            </a:r>
          </a:p>
        </p:txBody>
      </p:sp>
    </p:spTree>
    <p:extLst>
      <p:ext uri="{BB962C8B-B14F-4D97-AF65-F5344CB8AC3E}">
        <p14:creationId xmlns:p14="http://schemas.microsoft.com/office/powerpoint/2010/main" val="482773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ight: Header, Lis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11" name="Title 1">
            <a:extLst>
              <a:ext uri="{FF2B5EF4-FFF2-40B4-BE49-F238E27FC236}">
                <a16:creationId xmlns:a16="http://schemas.microsoft.com/office/drawing/2014/main" id="{2AA81E77-B0A0-F8AC-7214-8F2412B63D19}"/>
              </a:ext>
            </a:extLst>
          </p:cNvPr>
          <p:cNvSpPr>
            <a:spLocks noGrp="1"/>
          </p:cNvSpPr>
          <p:nvPr>
            <p:ph type="title"/>
          </p:nvPr>
        </p:nvSpPr>
        <p:spPr>
          <a:xfrm>
            <a:off x="410066" y="1415783"/>
            <a:ext cx="3933334" cy="1026408"/>
          </a:xfrm>
          <a:prstGeom prst="rect">
            <a:avLst/>
          </a:prstGeom>
        </p:spPr>
        <p:txBody>
          <a:bodyPr anchor="t"/>
          <a:lstStyle>
            <a:lvl1pPr>
              <a:defRPr sz="2800"/>
            </a:lvl1pPr>
          </a:lstStyle>
          <a:p>
            <a:r>
              <a:rPr lang="en-US"/>
              <a:t>Click to edit Master title style</a:t>
            </a:r>
          </a:p>
        </p:txBody>
      </p:sp>
      <p:sp>
        <p:nvSpPr>
          <p:cNvPr id="12" name="Text Placeholder 3">
            <a:extLst>
              <a:ext uri="{FF2B5EF4-FFF2-40B4-BE49-F238E27FC236}">
                <a16:creationId xmlns:a16="http://schemas.microsoft.com/office/drawing/2014/main" id="{153A7E80-44F5-AE52-BA89-629AD21CD110}"/>
              </a:ext>
            </a:extLst>
          </p:cNvPr>
          <p:cNvSpPr>
            <a:spLocks noGrp="1"/>
          </p:cNvSpPr>
          <p:nvPr>
            <p:ph type="body" sz="half" idx="2"/>
          </p:nvPr>
        </p:nvSpPr>
        <p:spPr>
          <a:xfrm>
            <a:off x="5345277" y="1415783"/>
            <a:ext cx="3389612"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 name="Google Shape;27;p4">
            <a:extLst>
              <a:ext uri="{FF2B5EF4-FFF2-40B4-BE49-F238E27FC236}">
                <a16:creationId xmlns:a16="http://schemas.microsoft.com/office/drawing/2014/main" id="{1B6409CB-02EB-C5AE-665E-6F425EEB0199}"/>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21" name="Text Placeholder 3">
            <a:extLst>
              <a:ext uri="{FF2B5EF4-FFF2-40B4-BE49-F238E27FC236}">
                <a16:creationId xmlns:a16="http://schemas.microsoft.com/office/drawing/2014/main" id="{64DF7219-A0A4-0F6F-9AB1-B1E940D12A33}"/>
              </a:ext>
            </a:extLst>
          </p:cNvPr>
          <p:cNvSpPr>
            <a:spLocks noGrp="1"/>
          </p:cNvSpPr>
          <p:nvPr>
            <p:ph type="body" sz="half" idx="18" hasCustomPrompt="1"/>
          </p:nvPr>
        </p:nvSpPr>
        <p:spPr>
          <a:xfrm>
            <a:off x="4800602" y="1415783"/>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01    |</a:t>
            </a:r>
          </a:p>
        </p:txBody>
      </p:sp>
      <p:sp>
        <p:nvSpPr>
          <p:cNvPr id="26" name="Text Placeholder 3">
            <a:extLst>
              <a:ext uri="{FF2B5EF4-FFF2-40B4-BE49-F238E27FC236}">
                <a16:creationId xmlns:a16="http://schemas.microsoft.com/office/drawing/2014/main" id="{B6161D40-A6F5-D12A-AD2D-21B036807F0C}"/>
              </a:ext>
            </a:extLst>
          </p:cNvPr>
          <p:cNvSpPr>
            <a:spLocks noGrp="1"/>
          </p:cNvSpPr>
          <p:nvPr>
            <p:ph type="body" sz="half" idx="23"/>
          </p:nvPr>
        </p:nvSpPr>
        <p:spPr>
          <a:xfrm>
            <a:off x="5341666" y="1675914"/>
            <a:ext cx="3389612"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7" name="Text Placeholder 3">
            <a:extLst>
              <a:ext uri="{FF2B5EF4-FFF2-40B4-BE49-F238E27FC236}">
                <a16:creationId xmlns:a16="http://schemas.microsoft.com/office/drawing/2014/main" id="{6F06D77D-060A-EBDD-2479-F4FED76FF14E}"/>
              </a:ext>
            </a:extLst>
          </p:cNvPr>
          <p:cNvSpPr>
            <a:spLocks noGrp="1"/>
          </p:cNvSpPr>
          <p:nvPr>
            <p:ph type="body" sz="half" idx="24" hasCustomPrompt="1"/>
          </p:nvPr>
        </p:nvSpPr>
        <p:spPr>
          <a:xfrm>
            <a:off x="4800602" y="1675914"/>
            <a:ext cx="530727"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02    |</a:t>
            </a:r>
          </a:p>
        </p:txBody>
      </p:sp>
      <p:sp>
        <p:nvSpPr>
          <p:cNvPr id="28" name="Text Placeholder 3">
            <a:extLst>
              <a:ext uri="{FF2B5EF4-FFF2-40B4-BE49-F238E27FC236}">
                <a16:creationId xmlns:a16="http://schemas.microsoft.com/office/drawing/2014/main" id="{EE0AF61D-E56F-EC54-1D80-6604C5090DCE}"/>
              </a:ext>
            </a:extLst>
          </p:cNvPr>
          <p:cNvSpPr>
            <a:spLocks noGrp="1"/>
          </p:cNvSpPr>
          <p:nvPr>
            <p:ph type="body" sz="half" idx="25"/>
          </p:nvPr>
        </p:nvSpPr>
        <p:spPr>
          <a:xfrm>
            <a:off x="5331328" y="1936045"/>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29" name="Text Placeholder 3">
            <a:extLst>
              <a:ext uri="{FF2B5EF4-FFF2-40B4-BE49-F238E27FC236}">
                <a16:creationId xmlns:a16="http://schemas.microsoft.com/office/drawing/2014/main" id="{7105D337-DE0F-6C83-31D2-65D05B982D91}"/>
              </a:ext>
            </a:extLst>
          </p:cNvPr>
          <p:cNvSpPr>
            <a:spLocks noGrp="1"/>
          </p:cNvSpPr>
          <p:nvPr>
            <p:ph type="body" sz="half" idx="26" hasCustomPrompt="1"/>
          </p:nvPr>
        </p:nvSpPr>
        <p:spPr>
          <a:xfrm>
            <a:off x="4800602" y="1936045"/>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03    |</a:t>
            </a:r>
          </a:p>
        </p:txBody>
      </p:sp>
      <p:sp>
        <p:nvSpPr>
          <p:cNvPr id="30" name="Text Placeholder 3">
            <a:extLst>
              <a:ext uri="{FF2B5EF4-FFF2-40B4-BE49-F238E27FC236}">
                <a16:creationId xmlns:a16="http://schemas.microsoft.com/office/drawing/2014/main" id="{2CC6E3CF-848D-DF00-0EB2-B2C7EAFD066D}"/>
              </a:ext>
            </a:extLst>
          </p:cNvPr>
          <p:cNvSpPr>
            <a:spLocks noGrp="1"/>
          </p:cNvSpPr>
          <p:nvPr>
            <p:ph type="body" sz="half" idx="27"/>
          </p:nvPr>
        </p:nvSpPr>
        <p:spPr>
          <a:xfrm>
            <a:off x="5331328" y="2196176"/>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1" name="Text Placeholder 3">
            <a:extLst>
              <a:ext uri="{FF2B5EF4-FFF2-40B4-BE49-F238E27FC236}">
                <a16:creationId xmlns:a16="http://schemas.microsoft.com/office/drawing/2014/main" id="{5C97EC72-E7A0-E226-4065-5A9E67126DF6}"/>
              </a:ext>
            </a:extLst>
          </p:cNvPr>
          <p:cNvSpPr>
            <a:spLocks noGrp="1"/>
          </p:cNvSpPr>
          <p:nvPr>
            <p:ph type="body" sz="half" idx="28" hasCustomPrompt="1"/>
          </p:nvPr>
        </p:nvSpPr>
        <p:spPr>
          <a:xfrm>
            <a:off x="4800602" y="2196176"/>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04    |</a:t>
            </a:r>
          </a:p>
        </p:txBody>
      </p:sp>
      <p:sp>
        <p:nvSpPr>
          <p:cNvPr id="32" name="Text Placeholder 3">
            <a:extLst>
              <a:ext uri="{FF2B5EF4-FFF2-40B4-BE49-F238E27FC236}">
                <a16:creationId xmlns:a16="http://schemas.microsoft.com/office/drawing/2014/main" id="{0916B5B9-9751-4E90-37E5-619592EB67E7}"/>
              </a:ext>
            </a:extLst>
          </p:cNvPr>
          <p:cNvSpPr>
            <a:spLocks noGrp="1"/>
          </p:cNvSpPr>
          <p:nvPr>
            <p:ph type="body" sz="half" idx="29"/>
          </p:nvPr>
        </p:nvSpPr>
        <p:spPr>
          <a:xfrm>
            <a:off x="5331328" y="2456309"/>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33" name="Text Placeholder 3">
            <a:extLst>
              <a:ext uri="{FF2B5EF4-FFF2-40B4-BE49-F238E27FC236}">
                <a16:creationId xmlns:a16="http://schemas.microsoft.com/office/drawing/2014/main" id="{814D5930-A908-8A05-5EA6-E30D9E93EC32}"/>
              </a:ext>
            </a:extLst>
          </p:cNvPr>
          <p:cNvSpPr>
            <a:spLocks noGrp="1"/>
          </p:cNvSpPr>
          <p:nvPr>
            <p:ph type="body" sz="half" idx="30" hasCustomPrompt="1"/>
          </p:nvPr>
        </p:nvSpPr>
        <p:spPr>
          <a:xfrm>
            <a:off x="4800602" y="2456309"/>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05    |</a:t>
            </a:r>
          </a:p>
        </p:txBody>
      </p:sp>
      <p:sp>
        <p:nvSpPr>
          <p:cNvPr id="4" name="Text Placeholder 3">
            <a:extLst>
              <a:ext uri="{FF2B5EF4-FFF2-40B4-BE49-F238E27FC236}">
                <a16:creationId xmlns:a16="http://schemas.microsoft.com/office/drawing/2014/main" id="{8FDF27E9-67C7-8D49-8C04-69D257C44FCA}"/>
              </a:ext>
            </a:extLst>
          </p:cNvPr>
          <p:cNvSpPr>
            <a:spLocks noGrp="1"/>
          </p:cNvSpPr>
          <p:nvPr>
            <p:ph type="body" sz="half" idx="31"/>
          </p:nvPr>
        </p:nvSpPr>
        <p:spPr>
          <a:xfrm>
            <a:off x="5331328" y="2716442"/>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Text Placeholder 3">
            <a:extLst>
              <a:ext uri="{FF2B5EF4-FFF2-40B4-BE49-F238E27FC236}">
                <a16:creationId xmlns:a16="http://schemas.microsoft.com/office/drawing/2014/main" id="{7549337C-1EA9-CF3D-471F-8E9AECD463AD}"/>
              </a:ext>
            </a:extLst>
          </p:cNvPr>
          <p:cNvSpPr>
            <a:spLocks noGrp="1"/>
          </p:cNvSpPr>
          <p:nvPr>
            <p:ph type="body" sz="half" idx="32" hasCustomPrompt="1"/>
          </p:nvPr>
        </p:nvSpPr>
        <p:spPr>
          <a:xfrm>
            <a:off x="4800602" y="2716442"/>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06    |</a:t>
            </a:r>
          </a:p>
        </p:txBody>
      </p:sp>
      <p:sp>
        <p:nvSpPr>
          <p:cNvPr id="9" name="Text Placeholder 3">
            <a:extLst>
              <a:ext uri="{FF2B5EF4-FFF2-40B4-BE49-F238E27FC236}">
                <a16:creationId xmlns:a16="http://schemas.microsoft.com/office/drawing/2014/main" id="{FF4B1A5D-985D-EDAB-C982-9F49F767F94B}"/>
              </a:ext>
            </a:extLst>
          </p:cNvPr>
          <p:cNvSpPr>
            <a:spLocks noGrp="1"/>
          </p:cNvSpPr>
          <p:nvPr>
            <p:ph type="body" sz="half" idx="33"/>
          </p:nvPr>
        </p:nvSpPr>
        <p:spPr>
          <a:xfrm>
            <a:off x="5331328" y="2976573"/>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F3D53D7D-DBC6-AFE8-017E-747A9CFB4482}"/>
              </a:ext>
            </a:extLst>
          </p:cNvPr>
          <p:cNvSpPr>
            <a:spLocks noGrp="1"/>
          </p:cNvSpPr>
          <p:nvPr>
            <p:ph type="body" sz="half" idx="34" hasCustomPrompt="1"/>
          </p:nvPr>
        </p:nvSpPr>
        <p:spPr>
          <a:xfrm>
            <a:off x="4800602" y="2976573"/>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07    |</a:t>
            </a:r>
          </a:p>
        </p:txBody>
      </p:sp>
      <p:sp>
        <p:nvSpPr>
          <p:cNvPr id="13" name="Text Placeholder 3">
            <a:extLst>
              <a:ext uri="{FF2B5EF4-FFF2-40B4-BE49-F238E27FC236}">
                <a16:creationId xmlns:a16="http://schemas.microsoft.com/office/drawing/2014/main" id="{F82F106F-422F-AD9D-4182-1F12D984BF42}"/>
              </a:ext>
            </a:extLst>
          </p:cNvPr>
          <p:cNvSpPr>
            <a:spLocks noGrp="1"/>
          </p:cNvSpPr>
          <p:nvPr>
            <p:ph type="body" sz="half" idx="35"/>
          </p:nvPr>
        </p:nvSpPr>
        <p:spPr>
          <a:xfrm>
            <a:off x="5331328" y="3236706"/>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7" name="Text Placeholder 3">
            <a:extLst>
              <a:ext uri="{FF2B5EF4-FFF2-40B4-BE49-F238E27FC236}">
                <a16:creationId xmlns:a16="http://schemas.microsoft.com/office/drawing/2014/main" id="{BF9FDCD8-AB27-963C-AFDC-F94CAD327536}"/>
              </a:ext>
            </a:extLst>
          </p:cNvPr>
          <p:cNvSpPr>
            <a:spLocks noGrp="1"/>
          </p:cNvSpPr>
          <p:nvPr>
            <p:ph type="body" sz="half" idx="36" hasCustomPrompt="1"/>
          </p:nvPr>
        </p:nvSpPr>
        <p:spPr>
          <a:xfrm>
            <a:off x="4800602" y="3236706"/>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08    |</a:t>
            </a:r>
          </a:p>
        </p:txBody>
      </p:sp>
      <p:sp>
        <p:nvSpPr>
          <p:cNvPr id="14" name="Text Placeholder 3">
            <a:extLst>
              <a:ext uri="{FF2B5EF4-FFF2-40B4-BE49-F238E27FC236}">
                <a16:creationId xmlns:a16="http://schemas.microsoft.com/office/drawing/2014/main" id="{44736144-8C73-F214-F6C4-7ADBB8CC6157}"/>
              </a:ext>
            </a:extLst>
          </p:cNvPr>
          <p:cNvSpPr>
            <a:spLocks noGrp="1"/>
          </p:cNvSpPr>
          <p:nvPr>
            <p:ph type="body" sz="half" idx="37"/>
          </p:nvPr>
        </p:nvSpPr>
        <p:spPr>
          <a:xfrm>
            <a:off x="5341666" y="3515015"/>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5" name="Text Placeholder 3">
            <a:extLst>
              <a:ext uri="{FF2B5EF4-FFF2-40B4-BE49-F238E27FC236}">
                <a16:creationId xmlns:a16="http://schemas.microsoft.com/office/drawing/2014/main" id="{16C1CEF3-15E6-B49C-7840-FD08914A1A81}"/>
              </a:ext>
            </a:extLst>
          </p:cNvPr>
          <p:cNvSpPr>
            <a:spLocks noGrp="1"/>
          </p:cNvSpPr>
          <p:nvPr>
            <p:ph type="body" sz="half" idx="38" hasCustomPrompt="1"/>
          </p:nvPr>
        </p:nvSpPr>
        <p:spPr>
          <a:xfrm>
            <a:off x="4810940" y="3515015"/>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09    |</a:t>
            </a:r>
          </a:p>
        </p:txBody>
      </p:sp>
      <p:sp>
        <p:nvSpPr>
          <p:cNvPr id="18" name="Text Placeholder 3">
            <a:extLst>
              <a:ext uri="{FF2B5EF4-FFF2-40B4-BE49-F238E27FC236}">
                <a16:creationId xmlns:a16="http://schemas.microsoft.com/office/drawing/2014/main" id="{91BD0665-BD96-F9AD-25A0-44DFBD79C91C}"/>
              </a:ext>
            </a:extLst>
          </p:cNvPr>
          <p:cNvSpPr>
            <a:spLocks noGrp="1"/>
          </p:cNvSpPr>
          <p:nvPr>
            <p:ph type="body" sz="half" idx="39"/>
          </p:nvPr>
        </p:nvSpPr>
        <p:spPr>
          <a:xfrm>
            <a:off x="5341666" y="3775148"/>
            <a:ext cx="3402608" cy="206389"/>
          </a:xfrm>
          <a:prstGeom prst="rect">
            <a:avLst/>
          </a:prstGeom>
        </p:spPr>
        <p:txBody>
          <a:bodyPr/>
          <a:lstStyle>
            <a:lvl1pPr marL="0" indent="0">
              <a:buNone/>
              <a:defRPr sz="10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9" name="Text Placeholder 3">
            <a:extLst>
              <a:ext uri="{FF2B5EF4-FFF2-40B4-BE49-F238E27FC236}">
                <a16:creationId xmlns:a16="http://schemas.microsoft.com/office/drawing/2014/main" id="{835348B4-7448-6C6A-13A6-4A435A2C35BF}"/>
              </a:ext>
            </a:extLst>
          </p:cNvPr>
          <p:cNvSpPr>
            <a:spLocks noGrp="1"/>
          </p:cNvSpPr>
          <p:nvPr>
            <p:ph type="body" sz="half" idx="40" hasCustomPrompt="1"/>
          </p:nvPr>
        </p:nvSpPr>
        <p:spPr>
          <a:xfrm>
            <a:off x="4810940" y="3775148"/>
            <a:ext cx="524049" cy="206389"/>
          </a:xfrm>
          <a:prstGeom prst="rect">
            <a:avLst/>
          </a:prstGeom>
        </p:spPr>
        <p:txBody>
          <a:bodyPr/>
          <a:lstStyle>
            <a:lvl1pPr marL="0" indent="0">
              <a:buNone/>
              <a:defRPr sz="1000" b="1" i="0">
                <a:solidFill>
                  <a:schemeClr val="tx1"/>
                </a:solidFill>
                <a:latin typeface="Georgia" panose="02040502050405020303" pitchFamily="18" charset="0"/>
                <a:cs typeface="Arial" panose="020B0604020202020204" pitchFamily="34"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10    |</a:t>
            </a:r>
          </a:p>
        </p:txBody>
      </p:sp>
    </p:spTree>
    <p:extLst>
      <p:ext uri="{BB962C8B-B14F-4D97-AF65-F5344CB8AC3E}">
        <p14:creationId xmlns:p14="http://schemas.microsoft.com/office/powerpoint/2010/main" val="469653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ight: BOT, Header, Text, 3 Portraits, Foot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5056058" y="852104"/>
            <a:ext cx="2034584" cy="3218448"/>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Picture Placeholder 2">
            <a:extLst>
              <a:ext uri="{FF2B5EF4-FFF2-40B4-BE49-F238E27FC236}">
                <a16:creationId xmlns:a16="http://schemas.microsoft.com/office/drawing/2014/main" id="{D5C320DD-BE6A-075E-3C63-8BF81DD6A4F9}"/>
              </a:ext>
            </a:extLst>
          </p:cNvPr>
          <p:cNvSpPr>
            <a:spLocks noGrp="1"/>
          </p:cNvSpPr>
          <p:nvPr>
            <p:ph type="pic" idx="10"/>
          </p:nvPr>
        </p:nvSpPr>
        <p:spPr>
          <a:xfrm>
            <a:off x="7101826" y="852103"/>
            <a:ext cx="2034583" cy="3218449"/>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6" name="Picture Placeholder 2">
            <a:extLst>
              <a:ext uri="{FF2B5EF4-FFF2-40B4-BE49-F238E27FC236}">
                <a16:creationId xmlns:a16="http://schemas.microsoft.com/office/drawing/2014/main" id="{BF514F32-06F1-64B5-6EB6-7C6EAD099833}"/>
              </a:ext>
            </a:extLst>
          </p:cNvPr>
          <p:cNvSpPr>
            <a:spLocks noGrp="1"/>
          </p:cNvSpPr>
          <p:nvPr>
            <p:ph type="pic" idx="11"/>
          </p:nvPr>
        </p:nvSpPr>
        <p:spPr>
          <a:xfrm>
            <a:off x="3003967" y="852105"/>
            <a:ext cx="2034583" cy="3218448"/>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4" name="Rectangle 13">
            <a:extLst>
              <a:ext uri="{FF2B5EF4-FFF2-40B4-BE49-F238E27FC236}">
                <a16:creationId xmlns:a16="http://schemas.microsoft.com/office/drawing/2014/main" id="{A28F0EDE-F891-A9C1-8CD1-B922DFF1ADF0}"/>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solidFill>
                <a:schemeClr val="tx1"/>
              </a:solidFill>
            </a:endParaRPr>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16" name="Title 1">
            <a:extLst>
              <a:ext uri="{FF2B5EF4-FFF2-40B4-BE49-F238E27FC236}">
                <a16:creationId xmlns:a16="http://schemas.microsoft.com/office/drawing/2014/main" id="{68CE2B7F-7DD0-D5E8-7E0C-98511CBA5179}"/>
              </a:ext>
            </a:extLst>
          </p:cNvPr>
          <p:cNvSpPr>
            <a:spLocks noGrp="1"/>
          </p:cNvSpPr>
          <p:nvPr>
            <p:ph type="title" hasCustomPrompt="1"/>
          </p:nvPr>
        </p:nvSpPr>
        <p:spPr>
          <a:xfrm>
            <a:off x="410067" y="1415783"/>
            <a:ext cx="2316950" cy="986065"/>
          </a:xfrm>
          <a:prstGeom prst="rect">
            <a:avLst/>
          </a:prstGeom>
        </p:spPr>
        <p:txBody>
          <a:bodyPr anchor="t"/>
          <a:lstStyle>
            <a:lvl1pPr>
              <a:defRPr sz="2800"/>
            </a:lvl1pPr>
          </a:lstStyle>
          <a:p>
            <a:r>
              <a:rPr lang="en-US"/>
              <a:t>Click to edit Master style</a:t>
            </a:r>
          </a:p>
        </p:txBody>
      </p:sp>
      <p:sp>
        <p:nvSpPr>
          <p:cNvPr id="17" name="Text Placeholder 3">
            <a:extLst>
              <a:ext uri="{FF2B5EF4-FFF2-40B4-BE49-F238E27FC236}">
                <a16:creationId xmlns:a16="http://schemas.microsoft.com/office/drawing/2014/main" id="{FAE4ADF2-91E3-BC19-0096-31B0514F0923}"/>
              </a:ext>
            </a:extLst>
          </p:cNvPr>
          <p:cNvSpPr>
            <a:spLocks noGrp="1"/>
          </p:cNvSpPr>
          <p:nvPr>
            <p:ph type="body" sz="half" idx="2"/>
          </p:nvPr>
        </p:nvSpPr>
        <p:spPr>
          <a:xfrm>
            <a:off x="410067" y="2401849"/>
            <a:ext cx="2316950" cy="1668704"/>
          </a:xfrm>
          <a:prstGeom prst="rect">
            <a:avLst/>
          </a:prstGeom>
        </p:spPr>
        <p:txBody>
          <a:bodyPr/>
          <a:lstStyle>
            <a:lvl1pPr marL="0" indent="0">
              <a:lnSpc>
                <a:spcPct val="100000"/>
              </a:lnSpc>
              <a:buNone/>
              <a:defRPr sz="120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9" name="Text Placeholder 3">
            <a:extLst>
              <a:ext uri="{FF2B5EF4-FFF2-40B4-BE49-F238E27FC236}">
                <a16:creationId xmlns:a16="http://schemas.microsoft.com/office/drawing/2014/main" id="{422FA76E-7A7F-C700-D1CA-0A6BFDE503EF}"/>
              </a:ext>
            </a:extLst>
          </p:cNvPr>
          <p:cNvSpPr>
            <a:spLocks noGrp="1"/>
          </p:cNvSpPr>
          <p:nvPr>
            <p:ph type="body" sz="half" idx="13"/>
          </p:nvPr>
        </p:nvSpPr>
        <p:spPr>
          <a:xfrm>
            <a:off x="3079375" y="3511028"/>
            <a:ext cx="1958825" cy="469071"/>
          </a:xfrm>
          <a:prstGeom prst="rect">
            <a:avLst/>
          </a:prstGeom>
        </p:spPr>
        <p:txBody>
          <a:bodyPr/>
          <a:lstStyle>
            <a:lvl1pPr marL="0" indent="0">
              <a:lnSpc>
                <a:spcPct val="100000"/>
              </a:lnSpc>
              <a:buNone/>
              <a:defRPr sz="1400" b="1">
                <a:solidFill>
                  <a:schemeClr val="bg2"/>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1" name="Text Placeholder 3">
            <a:extLst>
              <a:ext uri="{FF2B5EF4-FFF2-40B4-BE49-F238E27FC236}">
                <a16:creationId xmlns:a16="http://schemas.microsoft.com/office/drawing/2014/main" id="{1D9D734B-C2C4-D412-9C84-0D744AB61211}"/>
              </a:ext>
            </a:extLst>
          </p:cNvPr>
          <p:cNvSpPr>
            <a:spLocks noGrp="1"/>
          </p:cNvSpPr>
          <p:nvPr>
            <p:ph type="body" sz="half" idx="15"/>
          </p:nvPr>
        </p:nvSpPr>
        <p:spPr>
          <a:xfrm>
            <a:off x="5133782" y="3511028"/>
            <a:ext cx="1956860" cy="469071"/>
          </a:xfrm>
          <a:prstGeom prst="rect">
            <a:avLst/>
          </a:prstGeom>
        </p:spPr>
        <p:txBody>
          <a:bodyPr/>
          <a:lstStyle>
            <a:lvl1pPr marL="0" indent="0">
              <a:lnSpc>
                <a:spcPct val="100000"/>
              </a:lnSpc>
              <a:buNone/>
              <a:defRPr sz="1400" b="1">
                <a:solidFill>
                  <a:schemeClr val="bg2"/>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3" name="Text Placeholder 3">
            <a:extLst>
              <a:ext uri="{FF2B5EF4-FFF2-40B4-BE49-F238E27FC236}">
                <a16:creationId xmlns:a16="http://schemas.microsoft.com/office/drawing/2014/main" id="{4E3F402B-CAB6-2F6E-09A9-017EE29E4E4B}"/>
              </a:ext>
            </a:extLst>
          </p:cNvPr>
          <p:cNvSpPr>
            <a:spLocks noGrp="1"/>
          </p:cNvSpPr>
          <p:nvPr>
            <p:ph type="body" sz="half" idx="17"/>
          </p:nvPr>
        </p:nvSpPr>
        <p:spPr>
          <a:xfrm>
            <a:off x="7175152" y="3511028"/>
            <a:ext cx="1951914" cy="469071"/>
          </a:xfrm>
          <a:prstGeom prst="rect">
            <a:avLst/>
          </a:prstGeom>
        </p:spPr>
        <p:txBody>
          <a:bodyPr/>
          <a:lstStyle>
            <a:lvl1pPr marL="0" indent="0">
              <a:lnSpc>
                <a:spcPct val="100000"/>
              </a:lnSpc>
              <a:buNone/>
              <a:defRPr sz="1400" b="1">
                <a:solidFill>
                  <a:schemeClr val="bg2"/>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A80A3856-686D-0CD2-A319-1546B7984912}"/>
              </a:ext>
            </a:extLst>
          </p:cNvPr>
          <p:cNvSpPr>
            <a:spLocks noGrp="1"/>
          </p:cNvSpPr>
          <p:nvPr>
            <p:ph type="body" sz="half" idx="12"/>
          </p:nvPr>
        </p:nvSpPr>
        <p:spPr>
          <a:xfrm>
            <a:off x="3079375" y="3154192"/>
            <a:ext cx="1958825" cy="316489"/>
          </a:xfrm>
          <a:prstGeom prst="rect">
            <a:avLst/>
          </a:prstGeom>
        </p:spPr>
        <p:txBody>
          <a:bodyPr anchor="b"/>
          <a:lstStyle>
            <a:lvl1pPr marL="0" indent="0">
              <a:lnSpc>
                <a:spcPct val="100000"/>
              </a:lnSpc>
              <a:buNone/>
              <a:defRPr sz="900">
                <a:solidFill>
                  <a:schemeClr val="bg2"/>
                </a:solidFill>
                <a:latin typeface="Georgia" panose="02040502050405020303" pitchFamily="18"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0" name="Text Placeholder 3">
            <a:extLst>
              <a:ext uri="{FF2B5EF4-FFF2-40B4-BE49-F238E27FC236}">
                <a16:creationId xmlns:a16="http://schemas.microsoft.com/office/drawing/2014/main" id="{E573B73B-18A9-2D44-BE43-6108903BB60A}"/>
              </a:ext>
            </a:extLst>
          </p:cNvPr>
          <p:cNvSpPr>
            <a:spLocks noGrp="1"/>
          </p:cNvSpPr>
          <p:nvPr>
            <p:ph type="body" sz="half" idx="14"/>
          </p:nvPr>
        </p:nvSpPr>
        <p:spPr>
          <a:xfrm>
            <a:off x="5133781" y="3154192"/>
            <a:ext cx="1956861" cy="316489"/>
          </a:xfrm>
          <a:prstGeom prst="rect">
            <a:avLst/>
          </a:prstGeom>
        </p:spPr>
        <p:txBody>
          <a:bodyPr anchor="b"/>
          <a:lstStyle>
            <a:lvl1pPr marL="0" indent="0">
              <a:lnSpc>
                <a:spcPct val="100000"/>
              </a:lnSpc>
              <a:buNone/>
              <a:defRPr sz="900">
                <a:solidFill>
                  <a:schemeClr val="bg2"/>
                </a:solidFill>
                <a:latin typeface="Georgia" panose="02040502050405020303" pitchFamily="18"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2" name="Text Placeholder 3">
            <a:extLst>
              <a:ext uri="{FF2B5EF4-FFF2-40B4-BE49-F238E27FC236}">
                <a16:creationId xmlns:a16="http://schemas.microsoft.com/office/drawing/2014/main" id="{A718BF24-1826-2B75-33AC-91AB54A798CB}"/>
              </a:ext>
            </a:extLst>
          </p:cNvPr>
          <p:cNvSpPr>
            <a:spLocks noGrp="1"/>
          </p:cNvSpPr>
          <p:nvPr>
            <p:ph type="body" sz="half" idx="16"/>
          </p:nvPr>
        </p:nvSpPr>
        <p:spPr>
          <a:xfrm>
            <a:off x="7175089" y="3154192"/>
            <a:ext cx="1961320" cy="316489"/>
          </a:xfrm>
          <a:prstGeom prst="rect">
            <a:avLst/>
          </a:prstGeom>
        </p:spPr>
        <p:txBody>
          <a:bodyPr anchor="b"/>
          <a:lstStyle>
            <a:lvl1pPr marL="0" indent="0">
              <a:lnSpc>
                <a:spcPct val="100000"/>
              </a:lnSpc>
              <a:buNone/>
              <a:defRPr sz="900">
                <a:solidFill>
                  <a:schemeClr val="bg2"/>
                </a:solidFill>
                <a:latin typeface="Georgia" panose="02040502050405020303" pitchFamily="18" charset="0"/>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9" name="Google Shape;19;p3">
            <a:extLst>
              <a:ext uri="{FF2B5EF4-FFF2-40B4-BE49-F238E27FC236}">
                <a16:creationId xmlns:a16="http://schemas.microsoft.com/office/drawing/2014/main" id="{F0D50BA8-4F09-3389-25F4-DC5168B1F8B3}"/>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B4921653-CB29-8223-8B57-86D933AA8CA9}"/>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4" name="Picture 3" descr="Bring On Tomorrow marketing lockup">
            <a:extLst>
              <a:ext uri="{FF2B5EF4-FFF2-40B4-BE49-F238E27FC236}">
                <a16:creationId xmlns:a16="http://schemas.microsoft.com/office/drawing/2014/main" id="{0D4F2277-7ED0-CEC2-E3FC-226A25AD0C4C}"/>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3963822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ight: Full Pictur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73E70ED-F86F-B486-CF8F-F2B3972EA495}"/>
              </a:ext>
            </a:extLst>
          </p:cNvPr>
          <p:cNvSpPr>
            <a:spLocks noGrp="1"/>
          </p:cNvSpPr>
          <p:nvPr>
            <p:ph type="pic" idx="1"/>
          </p:nvPr>
        </p:nvSpPr>
        <p:spPr>
          <a:xfrm>
            <a:off x="0" y="0"/>
            <a:ext cx="9144000" cy="5143500"/>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7" name="Slide Number Placeholder 5">
            <a:extLst>
              <a:ext uri="{FF2B5EF4-FFF2-40B4-BE49-F238E27FC236}">
                <a16:creationId xmlns:a16="http://schemas.microsoft.com/office/drawing/2014/main" id="{746DAC8E-B66E-532B-403D-9CEA8230259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688388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Light: Traditional, Georgia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800BC-AC32-305B-3757-0799D888F65F}"/>
              </a:ext>
            </a:extLst>
          </p:cNvPr>
          <p:cNvSpPr>
            <a:spLocks noGrp="1"/>
          </p:cNvSpPr>
          <p:nvPr>
            <p:ph type="ctrTitle"/>
          </p:nvPr>
        </p:nvSpPr>
        <p:spPr>
          <a:xfrm>
            <a:off x="457200" y="746739"/>
            <a:ext cx="8276734" cy="1885733"/>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FE539D-4BAE-03E5-A952-E7B340764E01}"/>
              </a:ext>
            </a:extLst>
          </p:cNvPr>
          <p:cNvSpPr>
            <a:spLocks noGrp="1"/>
          </p:cNvSpPr>
          <p:nvPr>
            <p:ph type="subTitle" idx="1"/>
          </p:nvPr>
        </p:nvSpPr>
        <p:spPr>
          <a:xfrm>
            <a:off x="457200" y="2635624"/>
            <a:ext cx="8276734" cy="1307726"/>
          </a:xfrm>
        </p:spPr>
        <p:txBody>
          <a:bodyPr/>
          <a:lstStyle>
            <a:lvl1pPr marL="0" indent="0" algn="ctr">
              <a:lnSpc>
                <a:spcPct val="100000"/>
              </a:lnSpc>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3442C511-1B53-403D-4472-071A14D04483}"/>
              </a:ext>
            </a:extLst>
          </p:cNvPr>
          <p:cNvSpPr>
            <a:spLocks noGrp="1"/>
          </p:cNvSpPr>
          <p:nvPr>
            <p:ph type="sldNum" sz="quarter" idx="12"/>
          </p:nvPr>
        </p:nvSpPr>
        <p:spPr/>
        <p:txBody>
          <a:bodyPr/>
          <a:lstStyle>
            <a:lvl1pPr>
              <a:defRPr>
                <a:solidFill>
                  <a:schemeClr val="accent6"/>
                </a:solidFill>
              </a:defRPr>
            </a:lvl1pPr>
          </a:lstStyle>
          <a:p>
            <a:fld id="{E24AE5A8-46F8-9743-84F8-93E55F8B81D1}" type="slidenum">
              <a:rPr lang="en-US" smtClean="0"/>
              <a:pPr/>
              <a:t>‹#›</a:t>
            </a:fld>
            <a:endParaRPr lang="en-US"/>
          </a:p>
        </p:txBody>
      </p:sp>
    </p:spTree>
    <p:extLst>
      <p:ext uri="{BB962C8B-B14F-4D97-AF65-F5344CB8AC3E}">
        <p14:creationId xmlns:p14="http://schemas.microsoft.com/office/powerpoint/2010/main" val="4126747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 Section break, Content">
    <p:spTree>
      <p:nvGrpSpPr>
        <p:cNvPr id="1" name=""/>
        <p:cNvGrpSpPr/>
        <p:nvPr/>
      </p:nvGrpSpPr>
      <p:grpSpPr>
        <a:xfrm>
          <a:off x="0" y="0"/>
          <a:ext cx="0" cy="0"/>
          <a:chOff x="0" y="0"/>
          <a:chExt cx="0" cy="0"/>
        </a:xfrm>
      </p:grpSpPr>
      <p:pic>
        <p:nvPicPr>
          <p:cNvPr id="3" name="Picture 2" descr="A oversized red Indiana University trident filling the frame">
            <a:extLst>
              <a:ext uri="{FF2B5EF4-FFF2-40B4-BE49-F238E27FC236}">
                <a16:creationId xmlns:a16="http://schemas.microsoft.com/office/drawing/2014/main" id="{BA67A559-1E93-5DFF-0072-DA31AB1BD6EE}"/>
              </a:ext>
            </a:extLst>
          </p:cNvPr>
          <p:cNvPicPr>
            <a:picLocks noChangeAspect="1"/>
          </p:cNvPicPr>
          <p:nvPr userDrawn="1"/>
        </p:nvPicPr>
        <p:blipFill>
          <a:blip r:embed="rId2"/>
          <a:srcRect l="1903" t="1560" b="1624"/>
          <a:stretch/>
        </p:blipFill>
        <p:spPr>
          <a:xfrm>
            <a:off x="0" y="-1"/>
            <a:ext cx="4126230" cy="5143501"/>
          </a:xfrm>
          <a:prstGeom prst="rect">
            <a:avLst/>
          </a:prstGeom>
        </p:spPr>
      </p:pic>
      <p:sp>
        <p:nvSpPr>
          <p:cNvPr id="2" name="Title 1">
            <a:extLst>
              <a:ext uri="{FF2B5EF4-FFF2-40B4-BE49-F238E27FC236}">
                <a16:creationId xmlns:a16="http://schemas.microsoft.com/office/drawing/2014/main" id="{0DFBE652-9CCB-CFBB-E7E1-232981E3D09A}"/>
              </a:ext>
            </a:extLst>
          </p:cNvPr>
          <p:cNvSpPr>
            <a:spLocks noGrp="1"/>
          </p:cNvSpPr>
          <p:nvPr>
            <p:ph type="ctrTitle"/>
          </p:nvPr>
        </p:nvSpPr>
        <p:spPr>
          <a:xfrm>
            <a:off x="4572000" y="1183102"/>
            <a:ext cx="4161934" cy="2962178"/>
          </a:xfrm>
          <a:prstGeom prst="rect">
            <a:avLst/>
          </a:prstGeom>
        </p:spPr>
        <p:txBody>
          <a:bodyPr lIns="0" tIns="0" rIns="0" bIns="0" anchor="t" anchorCtr="0">
            <a:noAutofit/>
          </a:bodyPr>
          <a:lstStyle>
            <a:lvl1pPr algn="l">
              <a:lnSpc>
                <a:spcPct val="100000"/>
              </a:lnSpc>
              <a:defRPr sz="1800" b="0" i="0" spc="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42716541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 Section break, Header (Benton)">
    <p:spTree>
      <p:nvGrpSpPr>
        <p:cNvPr id="1" name=""/>
        <p:cNvGrpSpPr/>
        <p:nvPr/>
      </p:nvGrpSpPr>
      <p:grpSpPr>
        <a:xfrm>
          <a:off x="0" y="0"/>
          <a:ext cx="0" cy="0"/>
          <a:chOff x="0" y="0"/>
          <a:chExt cx="0" cy="0"/>
        </a:xfrm>
      </p:grpSpPr>
      <p:pic>
        <p:nvPicPr>
          <p:cNvPr id="3" name="Picture 2" descr="A oversized red Indiana University trident filling the frame">
            <a:extLst>
              <a:ext uri="{FF2B5EF4-FFF2-40B4-BE49-F238E27FC236}">
                <a16:creationId xmlns:a16="http://schemas.microsoft.com/office/drawing/2014/main" id="{BA67A559-1E93-5DFF-0072-DA31AB1BD6EE}"/>
              </a:ext>
            </a:extLst>
          </p:cNvPr>
          <p:cNvPicPr>
            <a:picLocks noChangeAspect="1"/>
          </p:cNvPicPr>
          <p:nvPr userDrawn="1"/>
        </p:nvPicPr>
        <p:blipFill>
          <a:blip r:embed="rId2"/>
          <a:srcRect l="1903" t="1560" b="1624"/>
          <a:stretch/>
        </p:blipFill>
        <p:spPr>
          <a:xfrm>
            <a:off x="0" y="-1"/>
            <a:ext cx="4126230" cy="5143501"/>
          </a:xfrm>
          <a:prstGeom prst="rect">
            <a:avLst/>
          </a:prstGeom>
        </p:spPr>
      </p:pic>
      <p:sp>
        <p:nvSpPr>
          <p:cNvPr id="2" name="Title 1">
            <a:extLst>
              <a:ext uri="{FF2B5EF4-FFF2-40B4-BE49-F238E27FC236}">
                <a16:creationId xmlns:a16="http://schemas.microsoft.com/office/drawing/2014/main" id="{0DFBE652-9CCB-CFBB-E7E1-232981E3D09A}"/>
              </a:ext>
            </a:extLst>
          </p:cNvPr>
          <p:cNvSpPr>
            <a:spLocks noGrp="1"/>
          </p:cNvSpPr>
          <p:nvPr>
            <p:ph type="ctrTitle" hasCustomPrompt="1"/>
          </p:nvPr>
        </p:nvSpPr>
        <p:spPr>
          <a:xfrm>
            <a:off x="410067" y="2436175"/>
            <a:ext cx="8323867" cy="1694900"/>
          </a:xfrm>
          <a:prstGeom prst="rect">
            <a:avLst/>
          </a:prstGeom>
        </p:spPr>
        <p:txBody>
          <a:bodyPr anchor="t" anchorCtr="0">
            <a:noAutofit/>
          </a:bodyPr>
          <a:lstStyle>
            <a:lvl1pPr algn="l">
              <a:lnSpc>
                <a:spcPts val="4200"/>
              </a:lnSpc>
              <a:defRPr sz="4800" b="1" i="0" cap="all" spc="0" baseline="0">
                <a:solidFill>
                  <a:schemeClr val="tx1"/>
                </a:solidFill>
                <a:latin typeface="BentonSansCond Black" panose="02000606040000020004" pitchFamily="2" charset="77"/>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3462693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d: Section break, Header, SubHead">
    <p:spTree>
      <p:nvGrpSpPr>
        <p:cNvPr id="1" name=""/>
        <p:cNvGrpSpPr/>
        <p:nvPr/>
      </p:nvGrpSpPr>
      <p:grpSpPr>
        <a:xfrm>
          <a:off x="0" y="0"/>
          <a:ext cx="0" cy="0"/>
          <a:chOff x="0" y="0"/>
          <a:chExt cx="0" cy="0"/>
        </a:xfrm>
      </p:grpSpPr>
      <p:pic>
        <p:nvPicPr>
          <p:cNvPr id="3" name="Picture 2" descr="A oversized red Indiana University trident filling the frame">
            <a:extLst>
              <a:ext uri="{FF2B5EF4-FFF2-40B4-BE49-F238E27FC236}">
                <a16:creationId xmlns:a16="http://schemas.microsoft.com/office/drawing/2014/main" id="{BA67A559-1E93-5DFF-0072-DA31AB1BD6EE}"/>
              </a:ext>
            </a:extLst>
          </p:cNvPr>
          <p:cNvPicPr>
            <a:picLocks noChangeAspect="1"/>
          </p:cNvPicPr>
          <p:nvPr userDrawn="1"/>
        </p:nvPicPr>
        <p:blipFill>
          <a:blip r:embed="rId2"/>
          <a:srcRect l="1903" t="1560" b="1624"/>
          <a:stretch/>
        </p:blipFill>
        <p:spPr>
          <a:xfrm>
            <a:off x="0" y="-1"/>
            <a:ext cx="4126230" cy="5143501"/>
          </a:xfrm>
          <a:prstGeom prst="rect">
            <a:avLst/>
          </a:prstGeom>
        </p:spPr>
      </p:pic>
      <p:sp>
        <p:nvSpPr>
          <p:cNvPr id="2" name="Title 1">
            <a:extLst>
              <a:ext uri="{FF2B5EF4-FFF2-40B4-BE49-F238E27FC236}">
                <a16:creationId xmlns:a16="http://schemas.microsoft.com/office/drawing/2014/main" id="{0DFBE652-9CCB-CFBB-E7E1-232981E3D09A}"/>
              </a:ext>
            </a:extLst>
          </p:cNvPr>
          <p:cNvSpPr>
            <a:spLocks noGrp="1"/>
          </p:cNvSpPr>
          <p:nvPr>
            <p:ph type="ctrTitle" hasCustomPrompt="1"/>
          </p:nvPr>
        </p:nvSpPr>
        <p:spPr>
          <a:xfrm>
            <a:off x="410067" y="2039816"/>
            <a:ext cx="8323867" cy="1871002"/>
          </a:xfrm>
          <a:prstGeom prst="rect">
            <a:avLst/>
          </a:prstGeom>
        </p:spPr>
        <p:txBody>
          <a:bodyPr anchor="t" anchorCtr="0">
            <a:noAutofit/>
          </a:bodyPr>
          <a:lstStyle>
            <a:lvl1pPr algn="l">
              <a:defRPr sz="4800" b="1" i="0" cap="all" spc="0" baseline="0">
                <a:solidFill>
                  <a:schemeClr val="tx1"/>
                </a:solidFill>
                <a:latin typeface="BentonSansCond Black" panose="02000606040000020004" pitchFamily="2" charset="77"/>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10" name="Text Placeholder 2">
            <a:extLst>
              <a:ext uri="{FF2B5EF4-FFF2-40B4-BE49-F238E27FC236}">
                <a16:creationId xmlns:a16="http://schemas.microsoft.com/office/drawing/2014/main" id="{DB445EAE-91CB-10D9-2ACC-9C4FEFF54B7D}"/>
              </a:ext>
            </a:extLst>
          </p:cNvPr>
          <p:cNvSpPr>
            <a:spLocks noGrp="1"/>
          </p:cNvSpPr>
          <p:nvPr>
            <p:ph idx="1" hasCustomPrompt="1"/>
          </p:nvPr>
        </p:nvSpPr>
        <p:spPr>
          <a:xfrm>
            <a:off x="410068" y="1762813"/>
            <a:ext cx="8323867" cy="274638"/>
          </a:xfrm>
          <a:prstGeom prst="rect">
            <a:avLst/>
          </a:prstGeom>
        </p:spPr>
        <p:txBody>
          <a:bodyPr vert="horz" lIns="91440" tIns="45720" rIns="91440" bIns="45720" rtlCol="0">
            <a:noAutofit/>
          </a:bodyPr>
          <a:lstStyle>
            <a:lvl1pPr marL="0" indent="0">
              <a:buFontTx/>
              <a:buNone/>
              <a:defRPr sz="1100" b="1" cap="all" spc="0" baseline="0"/>
            </a:lvl1pPr>
            <a:lvl2pPr marL="457178" indent="0">
              <a:buFontTx/>
              <a:buNone/>
              <a:defRPr sz="1100" b="1"/>
            </a:lvl2pPr>
            <a:lvl3pPr marL="914356" indent="0">
              <a:buFontTx/>
              <a:buNone/>
              <a:defRPr sz="1100" b="1"/>
            </a:lvl3pPr>
          </a:lstStyle>
          <a:p>
            <a:pPr lvl="0"/>
            <a:r>
              <a:rPr lang="en-US"/>
              <a:t>CLICK TO EDIT MASTER TEXT STYLES</a:t>
            </a:r>
          </a:p>
        </p:txBody>
      </p:sp>
    </p:spTree>
    <p:extLst>
      <p:ext uri="{BB962C8B-B14F-4D97-AF65-F5344CB8AC3E}">
        <p14:creationId xmlns:p14="http://schemas.microsoft.com/office/powerpoint/2010/main" val="244441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 BOT, Header, Content, Foot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13B6F9E-5582-E8D7-B452-3157AEAEE30E}"/>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0DFBE652-9CCB-CFBB-E7E1-232981E3D09A}"/>
              </a:ext>
            </a:extLst>
          </p:cNvPr>
          <p:cNvSpPr>
            <a:spLocks noGrp="1"/>
          </p:cNvSpPr>
          <p:nvPr>
            <p:ph type="ctrTitle"/>
          </p:nvPr>
        </p:nvSpPr>
        <p:spPr>
          <a:xfrm>
            <a:off x="410067" y="1420837"/>
            <a:ext cx="8323866" cy="534778"/>
          </a:xfrm>
          <a:prstGeom prst="rect">
            <a:avLst/>
          </a:prstGeom>
        </p:spPr>
        <p:txBody>
          <a:bodyPr lIns="0" tIns="0" rIns="0" bIns="0" anchor="t" anchorCtr="0">
            <a:noAutofit/>
          </a:bodyPr>
          <a:lstStyle>
            <a:lvl1pPr algn="l">
              <a:defRPr sz="2600" b="0" i="0" spc="0">
                <a:solidFill>
                  <a:schemeClr val="tx1"/>
                </a:solidFill>
                <a:latin typeface="Georgia" panose="02040502050405020303" pitchFamily="18" charset="0"/>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9" name="Text Placeholder 2">
            <a:extLst>
              <a:ext uri="{FF2B5EF4-FFF2-40B4-BE49-F238E27FC236}">
                <a16:creationId xmlns:a16="http://schemas.microsoft.com/office/drawing/2014/main" id="{0DA7A83A-672D-C85A-0F29-C13F167F7E6B}"/>
              </a:ext>
            </a:extLst>
          </p:cNvPr>
          <p:cNvSpPr>
            <a:spLocks noGrp="1"/>
          </p:cNvSpPr>
          <p:nvPr>
            <p:ph idx="1"/>
          </p:nvPr>
        </p:nvSpPr>
        <p:spPr>
          <a:xfrm>
            <a:off x="410066" y="2114867"/>
            <a:ext cx="8323869" cy="244306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pic>
        <p:nvPicPr>
          <p:cNvPr id="10" name="Picture 9" descr="Indiana University marketing lockup">
            <a:extLst>
              <a:ext uri="{FF2B5EF4-FFF2-40B4-BE49-F238E27FC236}">
                <a16:creationId xmlns:a16="http://schemas.microsoft.com/office/drawing/2014/main" id="{49995165-CD3D-ABE1-A5DF-A0F0D4254730}"/>
              </a:ext>
            </a:extLst>
          </p:cNvPr>
          <p:cNvPicPr>
            <a:picLocks noChangeAspect="1"/>
          </p:cNvPicPr>
          <p:nvPr userDrawn="1"/>
        </p:nvPicPr>
        <p:blipFill>
          <a:blip r:embed="rId2"/>
          <a:stretch>
            <a:fillRect/>
          </a:stretch>
        </p:blipFill>
        <p:spPr>
          <a:xfrm>
            <a:off x="410066" y="0"/>
            <a:ext cx="2301322" cy="958884"/>
          </a:xfrm>
          <a:prstGeom prst="rect">
            <a:avLst/>
          </a:prstGeom>
        </p:spPr>
      </p:pic>
      <p:sp>
        <p:nvSpPr>
          <p:cNvPr id="11" name="Google Shape;27;p4">
            <a:extLst>
              <a:ext uri="{FF2B5EF4-FFF2-40B4-BE49-F238E27FC236}">
                <a16:creationId xmlns:a16="http://schemas.microsoft.com/office/drawing/2014/main" id="{EF690B7F-61DA-FA8C-DDE5-F364C76D2441}"/>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
        <p:nvSpPr>
          <p:cNvPr id="15" name="Google Shape;19;p3">
            <a:extLst>
              <a:ext uri="{FF2B5EF4-FFF2-40B4-BE49-F238E27FC236}">
                <a16:creationId xmlns:a16="http://schemas.microsoft.com/office/drawing/2014/main" id="{04503FA9-87D2-F25D-4796-3D1CAEA77E17}"/>
              </a:ext>
            </a:extLst>
          </p:cNvPr>
          <p:cNvSpPr txBox="1">
            <a:spLocks/>
          </p:cNvSpPr>
          <p:nvPr userDrawn="1"/>
        </p:nvSpPr>
        <p:spPr>
          <a:xfrm>
            <a:off x="410067" y="4804013"/>
            <a:ext cx="5083057"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Tree>
    <p:extLst>
      <p:ext uri="{BB962C8B-B14F-4D97-AF65-F5344CB8AC3E}">
        <p14:creationId xmlns:p14="http://schemas.microsoft.com/office/powerpoint/2010/main" val="212403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Light: BOT, Traditiona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6BC0C5-4933-C034-60EB-6F86F732456D}"/>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5811CEBD-6537-15EA-E6B8-E5934A35A4A9}"/>
              </a:ext>
            </a:extLst>
          </p:cNvPr>
          <p:cNvSpPr>
            <a:spLocks noGrp="1"/>
          </p:cNvSpPr>
          <p:nvPr>
            <p:ph type="title"/>
          </p:nvPr>
        </p:nvSpPr>
        <p:spPr>
          <a:xfrm>
            <a:off x="410068" y="1414474"/>
            <a:ext cx="8323865" cy="572588"/>
          </a:xfrm>
          <a:prstGeom prst="rect">
            <a:avLst/>
          </a:prstGeom>
        </p:spPr>
        <p:txBody>
          <a:bodyPr lIns="0" tIns="0" rIns="0" bIns="0">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2124807"/>
            <a:ext cx="8323866" cy="2376857"/>
          </a:xfrm>
          <a:prstGeom prst="rect">
            <a:avLst/>
          </a:prstGeom>
        </p:spPr>
        <p:txBody>
          <a:bodyPr lIns="0" tIns="0" rIns="0" bIns="0">
            <a:noAutofit/>
          </a:bodyPr>
          <a:lstStyle>
            <a:lvl1pPr>
              <a:lnSpc>
                <a:spcPct val="100000"/>
              </a:lnSpc>
              <a:defRPr sz="18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9" name="Google Shape;19;p3">
            <a:extLst>
              <a:ext uri="{FF2B5EF4-FFF2-40B4-BE49-F238E27FC236}">
                <a16:creationId xmlns:a16="http://schemas.microsoft.com/office/drawing/2014/main" id="{9217DF49-C68F-2CFB-55FB-41CC33C4006C}"/>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4" name="Google Shape;27;p4">
            <a:extLst>
              <a:ext uri="{FF2B5EF4-FFF2-40B4-BE49-F238E27FC236}">
                <a16:creationId xmlns:a16="http://schemas.microsoft.com/office/drawing/2014/main" id="{DBD77569-B608-13AF-F80A-5FCF958604E1}"/>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5" name="Picture 4" descr="Bring On Tomorrow marketing lockup">
            <a:extLst>
              <a:ext uri="{FF2B5EF4-FFF2-40B4-BE49-F238E27FC236}">
                <a16:creationId xmlns:a16="http://schemas.microsoft.com/office/drawing/2014/main" id="{D70A32DD-B5E0-970E-44C2-7E0A3E578FC9}"/>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487759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d: BOT, Header,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59B0DF9-74C8-4998-DCE8-97A11F57574F}"/>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0DFBE652-9CCB-CFBB-E7E1-232981E3D09A}"/>
              </a:ext>
            </a:extLst>
          </p:cNvPr>
          <p:cNvSpPr>
            <a:spLocks noGrp="1"/>
          </p:cNvSpPr>
          <p:nvPr>
            <p:ph type="ctrTitle"/>
          </p:nvPr>
        </p:nvSpPr>
        <p:spPr>
          <a:xfrm>
            <a:off x="410066" y="1420837"/>
            <a:ext cx="8323868" cy="2489981"/>
          </a:xfrm>
          <a:prstGeom prst="rect">
            <a:avLst/>
          </a:prstGeom>
        </p:spPr>
        <p:txBody>
          <a:bodyPr lIns="0" tIns="0" rIns="0" bIns="0" anchor="t" anchorCtr="0">
            <a:noAutofit/>
          </a:bodyPr>
          <a:lstStyle>
            <a:lvl1pPr algn="l">
              <a:defRPr sz="4400" b="0" i="0" spc="0">
                <a:solidFill>
                  <a:schemeClr val="tx1"/>
                </a:solidFill>
                <a:latin typeface="Georgia" panose="02040502050405020303" pitchFamily="18" charset="0"/>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pic>
        <p:nvPicPr>
          <p:cNvPr id="5" name="Picture 4" descr="Indiana University marketing lockup">
            <a:extLst>
              <a:ext uri="{FF2B5EF4-FFF2-40B4-BE49-F238E27FC236}">
                <a16:creationId xmlns:a16="http://schemas.microsoft.com/office/drawing/2014/main" id="{8D81DCB4-E3BE-B1F6-C2DA-E4AE01747890}"/>
              </a:ext>
            </a:extLst>
          </p:cNvPr>
          <p:cNvPicPr>
            <a:picLocks noChangeAspect="1"/>
          </p:cNvPicPr>
          <p:nvPr userDrawn="1"/>
        </p:nvPicPr>
        <p:blipFill>
          <a:blip r:embed="rId2"/>
          <a:stretch>
            <a:fillRect/>
          </a:stretch>
        </p:blipFill>
        <p:spPr>
          <a:xfrm>
            <a:off x="410066" y="0"/>
            <a:ext cx="2301322" cy="958884"/>
          </a:xfrm>
          <a:prstGeom prst="rect">
            <a:avLst/>
          </a:prstGeom>
        </p:spPr>
      </p:pic>
      <p:sp>
        <p:nvSpPr>
          <p:cNvPr id="10" name="Google Shape;19;p3">
            <a:extLst>
              <a:ext uri="{FF2B5EF4-FFF2-40B4-BE49-F238E27FC236}">
                <a16:creationId xmlns:a16="http://schemas.microsoft.com/office/drawing/2014/main" id="{20FA6936-6B53-C5D1-8195-C716AAB6D2C5}"/>
              </a:ext>
            </a:extLst>
          </p:cNvPr>
          <p:cNvSpPr txBox="1">
            <a:spLocks/>
          </p:cNvSpPr>
          <p:nvPr userDrawn="1"/>
        </p:nvSpPr>
        <p:spPr>
          <a:xfrm>
            <a:off x="410067" y="4804013"/>
            <a:ext cx="5083057"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3" name="Google Shape;27;p4">
            <a:extLst>
              <a:ext uri="{FF2B5EF4-FFF2-40B4-BE49-F238E27FC236}">
                <a16:creationId xmlns:a16="http://schemas.microsoft.com/office/drawing/2014/main" id="{ED2533A8-0E5A-8358-7C8C-BF248A9F63B6}"/>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2350251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ed: Quote, Attribu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BE652-9CCB-CFBB-E7E1-232981E3D09A}"/>
              </a:ext>
            </a:extLst>
          </p:cNvPr>
          <p:cNvSpPr>
            <a:spLocks noGrp="1"/>
          </p:cNvSpPr>
          <p:nvPr>
            <p:ph type="ctrTitle"/>
          </p:nvPr>
        </p:nvSpPr>
        <p:spPr>
          <a:xfrm>
            <a:off x="430307" y="672861"/>
            <a:ext cx="8303626" cy="2910154"/>
          </a:xfrm>
          <a:prstGeom prst="rect">
            <a:avLst/>
          </a:prstGeom>
        </p:spPr>
        <p:txBody>
          <a:bodyPr lIns="0" tIns="0" rIns="0" bIns="0" anchor="t" anchorCtr="0">
            <a:noAutofit/>
          </a:bodyPr>
          <a:lstStyle>
            <a:lvl1pPr algn="l">
              <a:lnSpc>
                <a:spcPct val="150000"/>
              </a:lnSpc>
              <a:defRPr sz="3200" b="0" i="0" spc="0">
                <a:solidFill>
                  <a:schemeClr val="tx1"/>
                </a:solidFill>
                <a:latin typeface="Georgia" panose="02040502050405020303" pitchFamily="18" charset="0"/>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6" name="Content Placeholder 2">
            <a:extLst>
              <a:ext uri="{FF2B5EF4-FFF2-40B4-BE49-F238E27FC236}">
                <a16:creationId xmlns:a16="http://schemas.microsoft.com/office/drawing/2014/main" id="{2806AA7A-C5F3-AADE-0055-7BB5594A0E3A}"/>
              </a:ext>
            </a:extLst>
          </p:cNvPr>
          <p:cNvSpPr>
            <a:spLocks noGrp="1"/>
          </p:cNvSpPr>
          <p:nvPr>
            <p:ph idx="1" hasCustomPrompt="1"/>
          </p:nvPr>
        </p:nvSpPr>
        <p:spPr>
          <a:xfrm>
            <a:off x="430307" y="3928440"/>
            <a:ext cx="8303626" cy="493400"/>
          </a:xfrm>
          <a:prstGeom prst="rect">
            <a:avLst/>
          </a:prstGeom>
        </p:spPr>
        <p:txBody>
          <a:bodyPr lIns="0" tIns="0" rIns="0" bIns="0">
            <a:noAutofit/>
          </a:bodyPr>
          <a:lstStyle>
            <a:lvl1pPr marL="0" indent="0">
              <a:buFontTx/>
              <a:buNone/>
              <a:defRPr sz="1200" cap="all"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204461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Red: Img Colle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522B61-F1CD-4CD6-7A22-F092C12CB24D}"/>
              </a:ext>
            </a:extLst>
          </p:cNvPr>
          <p:cNvSpPr/>
          <p:nvPr userDrawn="1"/>
        </p:nvSpPr>
        <p:spPr>
          <a:xfrm>
            <a:off x="0" y="0"/>
            <a:ext cx="9144000" cy="51435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icture Placeholder 2">
            <a:extLst>
              <a:ext uri="{FF2B5EF4-FFF2-40B4-BE49-F238E27FC236}">
                <a16:creationId xmlns:a16="http://schemas.microsoft.com/office/drawing/2014/main" id="{BEC6C22B-053D-BCF6-B580-47716327C069}"/>
              </a:ext>
            </a:extLst>
          </p:cNvPr>
          <p:cNvSpPr>
            <a:spLocks noGrp="1"/>
          </p:cNvSpPr>
          <p:nvPr>
            <p:ph type="pic" idx="20"/>
          </p:nvPr>
        </p:nvSpPr>
        <p:spPr>
          <a:xfrm>
            <a:off x="5953687" y="773268"/>
            <a:ext cx="2760007" cy="1798482"/>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9" name="Picture Placeholder 2">
            <a:extLst>
              <a:ext uri="{FF2B5EF4-FFF2-40B4-BE49-F238E27FC236}">
                <a16:creationId xmlns:a16="http://schemas.microsoft.com/office/drawing/2014/main" id="{AED2FCB2-491A-61DF-9D78-F822CEFC479A}"/>
              </a:ext>
            </a:extLst>
          </p:cNvPr>
          <p:cNvSpPr>
            <a:spLocks noGrp="1"/>
          </p:cNvSpPr>
          <p:nvPr>
            <p:ph type="pic" idx="18"/>
          </p:nvPr>
        </p:nvSpPr>
        <p:spPr>
          <a:xfrm>
            <a:off x="3193678" y="2568449"/>
            <a:ext cx="2760007" cy="1798482"/>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2" name="Picture Placeholder 2">
            <a:extLst>
              <a:ext uri="{FF2B5EF4-FFF2-40B4-BE49-F238E27FC236}">
                <a16:creationId xmlns:a16="http://schemas.microsoft.com/office/drawing/2014/main" id="{C4BBCA47-8D0F-ABB3-0BE1-8C15BBD82E91}"/>
              </a:ext>
            </a:extLst>
          </p:cNvPr>
          <p:cNvSpPr>
            <a:spLocks noGrp="1"/>
          </p:cNvSpPr>
          <p:nvPr>
            <p:ph type="pic" idx="1"/>
          </p:nvPr>
        </p:nvSpPr>
        <p:spPr>
          <a:xfrm>
            <a:off x="430307" y="773268"/>
            <a:ext cx="2760007" cy="1798482"/>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1" name="Rectangle 10">
            <a:extLst>
              <a:ext uri="{FF2B5EF4-FFF2-40B4-BE49-F238E27FC236}">
                <a16:creationId xmlns:a16="http://schemas.microsoft.com/office/drawing/2014/main" id="{5E5FAFD1-FE3F-BA79-147E-85020DAD5E22}"/>
              </a:ext>
            </a:extLst>
          </p:cNvPr>
          <p:cNvSpPr/>
          <p:nvPr userDrawn="1"/>
        </p:nvSpPr>
        <p:spPr>
          <a:xfrm>
            <a:off x="430306" y="2568449"/>
            <a:ext cx="2763370" cy="1798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567199" y="2707931"/>
            <a:ext cx="2465113" cy="1519519"/>
          </a:xfrm>
          <a:prstGeom prst="rect">
            <a:avLst/>
          </a:prstGeom>
        </p:spPr>
        <p:txBody>
          <a:bodyPr lIns="45720" rIns="45720" anchor="ctr"/>
          <a:lstStyle>
            <a:lvl1pPr marL="0" indent="0" algn="ctr">
              <a:buFontTx/>
              <a:buNone/>
              <a:defRPr sz="1100">
                <a:solidFill>
                  <a:schemeClr val="tx2"/>
                </a:solidFill>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567200" y="1465792"/>
            <a:ext cx="615341" cy="1034566"/>
          </a:xfrm>
          <a:prstGeom prst="rect">
            <a:avLst/>
          </a:prstGeom>
          <a:effectLst>
            <a:outerShdw blurRad="50800" dist="38100" dir="2700000" algn="tl" rotWithShape="0">
              <a:prstClr val="black">
                <a:alpha val="40000"/>
              </a:prstClr>
            </a:outerShdw>
          </a:effectLst>
        </p:spPr>
        <p:txBody>
          <a:bodyPr anchor="b"/>
          <a:lstStyle>
            <a:lvl1pPr marL="0" indent="0" algn="ctr">
              <a:lnSpc>
                <a:spcPts val="1800"/>
              </a:lnSpc>
              <a:buNone/>
              <a:defRPr sz="3600" b="1" i="0">
                <a:solidFill>
                  <a:schemeClr val="tx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a:t>
            </a:r>
          </a:p>
          <a:p>
            <a:pPr lvl="0"/>
            <a:r>
              <a:rPr lang="en-US"/>
              <a:t>1</a:t>
            </a:r>
          </a:p>
        </p:txBody>
      </p:sp>
      <p:sp>
        <p:nvSpPr>
          <p:cNvPr id="45" name="Rectangle 44">
            <a:extLst>
              <a:ext uri="{FF2B5EF4-FFF2-40B4-BE49-F238E27FC236}">
                <a16:creationId xmlns:a16="http://schemas.microsoft.com/office/drawing/2014/main" id="{7472F467-A8C2-DB1F-CB6B-14525FD2B1F8}"/>
              </a:ext>
            </a:extLst>
          </p:cNvPr>
          <p:cNvSpPr/>
          <p:nvPr userDrawn="1"/>
        </p:nvSpPr>
        <p:spPr>
          <a:xfrm>
            <a:off x="5950324" y="2568449"/>
            <a:ext cx="2763370" cy="1798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271090B-0C79-1619-0AAC-26BB5560911C}"/>
              </a:ext>
            </a:extLst>
          </p:cNvPr>
          <p:cNvSpPr/>
          <p:nvPr userDrawn="1"/>
        </p:nvSpPr>
        <p:spPr>
          <a:xfrm>
            <a:off x="3190315" y="773268"/>
            <a:ext cx="2763370" cy="17984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ontent Placeholder 3">
            <a:extLst>
              <a:ext uri="{FF2B5EF4-FFF2-40B4-BE49-F238E27FC236}">
                <a16:creationId xmlns:a16="http://schemas.microsoft.com/office/drawing/2014/main" id="{B7D90BE3-BEB7-0DE9-76E9-7C9D4FA4E2D0}"/>
              </a:ext>
            </a:extLst>
          </p:cNvPr>
          <p:cNvSpPr>
            <a:spLocks noGrp="1"/>
          </p:cNvSpPr>
          <p:nvPr>
            <p:ph sz="half" idx="16"/>
          </p:nvPr>
        </p:nvSpPr>
        <p:spPr>
          <a:xfrm>
            <a:off x="3339443" y="912749"/>
            <a:ext cx="2465113" cy="1519519"/>
          </a:xfrm>
          <a:prstGeom prst="rect">
            <a:avLst/>
          </a:prstGeom>
        </p:spPr>
        <p:txBody>
          <a:bodyPr lIns="45720" rIns="45720" anchor="ctr"/>
          <a:lstStyle>
            <a:lvl1pPr marL="0" indent="0" algn="ctr">
              <a:buFontTx/>
              <a:buNone/>
              <a:defRPr sz="1100">
                <a:solidFill>
                  <a:schemeClr val="tx2"/>
                </a:solidFill>
                <a:latin typeface="Georgia" panose="02040502050405020303" pitchFamily="18" charset="0"/>
              </a:defRPr>
            </a:lvl1pPr>
          </a:lstStyle>
          <a:p>
            <a:pPr lvl="0"/>
            <a:r>
              <a:rPr lang="en-US"/>
              <a:t>Click to edit Master text styles</a:t>
            </a:r>
          </a:p>
        </p:txBody>
      </p:sp>
      <p:sp>
        <p:nvSpPr>
          <p:cNvPr id="48" name="Content Placeholder 3">
            <a:extLst>
              <a:ext uri="{FF2B5EF4-FFF2-40B4-BE49-F238E27FC236}">
                <a16:creationId xmlns:a16="http://schemas.microsoft.com/office/drawing/2014/main" id="{04094F3C-8E5A-BCBE-AF15-3B264056E4E9}"/>
              </a:ext>
            </a:extLst>
          </p:cNvPr>
          <p:cNvSpPr>
            <a:spLocks noGrp="1"/>
          </p:cNvSpPr>
          <p:nvPr>
            <p:ph sz="half" idx="17"/>
          </p:nvPr>
        </p:nvSpPr>
        <p:spPr>
          <a:xfrm>
            <a:off x="6099452" y="2707931"/>
            <a:ext cx="2465113" cy="1519519"/>
          </a:xfrm>
          <a:prstGeom prst="rect">
            <a:avLst/>
          </a:prstGeom>
        </p:spPr>
        <p:txBody>
          <a:bodyPr lIns="45720" rIns="45720" anchor="ctr"/>
          <a:lstStyle>
            <a:lvl1pPr marL="0" indent="0" algn="ctr">
              <a:buFontTx/>
              <a:buNone/>
              <a:defRPr sz="1100">
                <a:solidFill>
                  <a:schemeClr val="tx2"/>
                </a:solidFill>
                <a:latin typeface="Georgia" panose="02040502050405020303" pitchFamily="18" charset="0"/>
              </a:defRPr>
            </a:lvl1pPr>
          </a:lstStyle>
          <a:p>
            <a:pPr lvl="0"/>
            <a:r>
              <a:rPr lang="en-US"/>
              <a:t>Click to edit Master text styles</a:t>
            </a:r>
          </a:p>
        </p:txBody>
      </p:sp>
      <p:sp>
        <p:nvSpPr>
          <p:cNvPr id="50" name="Text Placeholder 2">
            <a:extLst>
              <a:ext uri="{FF2B5EF4-FFF2-40B4-BE49-F238E27FC236}">
                <a16:creationId xmlns:a16="http://schemas.microsoft.com/office/drawing/2014/main" id="{29FA5587-007F-C4A5-2915-829DEDA66FF0}"/>
              </a:ext>
            </a:extLst>
          </p:cNvPr>
          <p:cNvSpPr>
            <a:spLocks noGrp="1"/>
          </p:cNvSpPr>
          <p:nvPr>
            <p:ph type="body" idx="19" hasCustomPrompt="1"/>
          </p:nvPr>
        </p:nvSpPr>
        <p:spPr>
          <a:xfrm>
            <a:off x="3330571" y="3260973"/>
            <a:ext cx="615341" cy="1034566"/>
          </a:xfrm>
          <a:prstGeom prst="rect">
            <a:avLst/>
          </a:prstGeom>
          <a:effectLst>
            <a:outerShdw blurRad="50800" dist="38100" dir="2700000" algn="tl" rotWithShape="0">
              <a:prstClr val="black">
                <a:alpha val="40000"/>
              </a:prstClr>
            </a:outerShdw>
          </a:effectLst>
        </p:spPr>
        <p:txBody>
          <a:bodyPr anchor="b"/>
          <a:lstStyle>
            <a:lvl1pPr marL="0" indent="0" algn="ctr">
              <a:lnSpc>
                <a:spcPts val="1800"/>
              </a:lnSpc>
              <a:buNone/>
              <a:defRPr sz="3600" b="1" i="0">
                <a:solidFill>
                  <a:schemeClr val="tx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a:t>
            </a:r>
          </a:p>
          <a:p>
            <a:pPr lvl="0"/>
            <a:r>
              <a:rPr lang="en-US"/>
              <a:t>2</a:t>
            </a:r>
          </a:p>
        </p:txBody>
      </p:sp>
      <p:sp>
        <p:nvSpPr>
          <p:cNvPr id="52" name="Text Placeholder 2">
            <a:extLst>
              <a:ext uri="{FF2B5EF4-FFF2-40B4-BE49-F238E27FC236}">
                <a16:creationId xmlns:a16="http://schemas.microsoft.com/office/drawing/2014/main" id="{58266F04-7FDB-0109-4BD3-26276EBEA236}"/>
              </a:ext>
            </a:extLst>
          </p:cNvPr>
          <p:cNvSpPr>
            <a:spLocks noGrp="1"/>
          </p:cNvSpPr>
          <p:nvPr>
            <p:ph type="body" idx="21" hasCustomPrompt="1"/>
          </p:nvPr>
        </p:nvSpPr>
        <p:spPr>
          <a:xfrm>
            <a:off x="6083853" y="1464142"/>
            <a:ext cx="615341" cy="1034566"/>
          </a:xfrm>
          <a:prstGeom prst="rect">
            <a:avLst/>
          </a:prstGeom>
          <a:effectLst>
            <a:outerShdw blurRad="50800" dist="38100" dir="2700000" algn="tl" rotWithShape="0">
              <a:prstClr val="black">
                <a:alpha val="40000"/>
              </a:prstClr>
            </a:outerShdw>
          </a:effectLst>
        </p:spPr>
        <p:txBody>
          <a:bodyPr anchor="b"/>
          <a:lstStyle>
            <a:lvl1pPr marL="0" indent="0" algn="ctr">
              <a:lnSpc>
                <a:spcPts val="1800"/>
              </a:lnSpc>
              <a:buNone/>
              <a:defRPr sz="3600" b="1" i="0">
                <a:solidFill>
                  <a:schemeClr val="tx2"/>
                </a:solidFill>
                <a:latin typeface="Georgia" panose="02040502050405020303" pitchFamily="18" charset="0"/>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0</a:t>
            </a:r>
          </a:p>
          <a:p>
            <a:pPr lvl="0"/>
            <a:r>
              <a:rPr lang="en-US"/>
              <a:t>3</a:t>
            </a:r>
          </a:p>
        </p:txBody>
      </p:sp>
    </p:spTree>
    <p:extLst>
      <p:ext uri="{BB962C8B-B14F-4D97-AF65-F5344CB8AC3E}">
        <p14:creationId xmlns:p14="http://schemas.microsoft.com/office/powerpoint/2010/main" val="5509691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Red: BOT, Header, Stats, Footer">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6532616-5479-64E9-727F-0AF87E37DB4D}"/>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3" name="Text Placeholder 2">
            <a:extLst>
              <a:ext uri="{FF2B5EF4-FFF2-40B4-BE49-F238E27FC236}">
                <a16:creationId xmlns:a16="http://schemas.microsoft.com/office/drawing/2014/main" id="{D2BACABF-7E44-0287-F293-0A4B432039AD}"/>
              </a:ext>
            </a:extLst>
          </p:cNvPr>
          <p:cNvSpPr>
            <a:spLocks noGrp="1"/>
          </p:cNvSpPr>
          <p:nvPr>
            <p:ph type="body" idx="1" hasCustomPrompt="1"/>
          </p:nvPr>
        </p:nvSpPr>
        <p:spPr>
          <a:xfrm>
            <a:off x="738902" y="2088058"/>
            <a:ext cx="2212868" cy="1340896"/>
          </a:xfrm>
          <a:prstGeom prst="rect">
            <a:avLst/>
          </a:prstGeom>
        </p:spPr>
        <p:txBody>
          <a:bodyPr anchor="b"/>
          <a:lstStyle>
            <a:lvl1pPr marL="0" indent="0" algn="ctr">
              <a:buNone/>
              <a:defRPr sz="7200" b="1" i="0">
                <a:solidFill>
                  <a:schemeClr val="accent5"/>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4" name="Content Placeholder 3">
            <a:extLst>
              <a:ext uri="{FF2B5EF4-FFF2-40B4-BE49-F238E27FC236}">
                <a16:creationId xmlns:a16="http://schemas.microsoft.com/office/drawing/2014/main" id="{6B9D1F48-4000-D9D9-166A-32F189987073}"/>
              </a:ext>
            </a:extLst>
          </p:cNvPr>
          <p:cNvSpPr>
            <a:spLocks noGrp="1"/>
          </p:cNvSpPr>
          <p:nvPr>
            <p:ph sz="half" idx="2"/>
          </p:nvPr>
        </p:nvSpPr>
        <p:spPr>
          <a:xfrm>
            <a:off x="738902" y="3452201"/>
            <a:ext cx="2212868" cy="948981"/>
          </a:xfrm>
          <a:prstGeom prst="rect">
            <a:avLst/>
          </a:prstGeom>
        </p:spPr>
        <p:txBody>
          <a:bodyPr/>
          <a:lstStyle>
            <a:lvl1pPr marL="0" indent="0" algn="ctr">
              <a:buFontTx/>
              <a:buNone/>
              <a:defRPr sz="1100">
                <a:latin typeface="Georgia" panose="02040502050405020303" pitchFamily="18" charset="0"/>
              </a:defRPr>
            </a:lvl1pPr>
          </a:lstStyle>
          <a:p>
            <a:pPr lvl="0"/>
            <a:r>
              <a:rPr lang="en-US"/>
              <a:t>Click to edit Master text styles</a:t>
            </a:r>
          </a:p>
        </p:txBody>
      </p:sp>
      <p:sp>
        <p:nvSpPr>
          <p:cNvPr id="6" name="Content Placeholder 5">
            <a:extLst>
              <a:ext uri="{FF2B5EF4-FFF2-40B4-BE49-F238E27FC236}">
                <a16:creationId xmlns:a16="http://schemas.microsoft.com/office/drawing/2014/main" id="{B239BEF4-2E19-6B85-6219-478530F3E1EA}"/>
              </a:ext>
            </a:extLst>
          </p:cNvPr>
          <p:cNvSpPr>
            <a:spLocks noGrp="1"/>
          </p:cNvSpPr>
          <p:nvPr>
            <p:ph sz="quarter" idx="4"/>
          </p:nvPr>
        </p:nvSpPr>
        <p:spPr>
          <a:xfrm>
            <a:off x="3465566" y="3452201"/>
            <a:ext cx="2212868" cy="948981"/>
          </a:xfrm>
          <a:prstGeom prst="rect">
            <a:avLst/>
          </a:prstGeom>
        </p:spPr>
        <p:txBody>
          <a:bodyPr/>
          <a:lstStyle>
            <a:lvl1pPr marL="0" indent="0" algn="ctr">
              <a:buFontTx/>
              <a:buNone/>
              <a:defRPr sz="1100">
                <a:latin typeface="Georgia" panose="02040502050405020303" pitchFamily="18"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8BB85039-F91F-9824-FA73-7575EFB834AB}"/>
              </a:ext>
            </a:extLst>
          </p:cNvPr>
          <p:cNvSpPr>
            <a:spLocks noGrp="1"/>
          </p:cNvSpPr>
          <p:nvPr>
            <p:ph type="sldNum" sz="quarter" idx="12"/>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7" name="Content Placeholder 5">
            <a:extLst>
              <a:ext uri="{FF2B5EF4-FFF2-40B4-BE49-F238E27FC236}">
                <a16:creationId xmlns:a16="http://schemas.microsoft.com/office/drawing/2014/main" id="{B9B1D77F-827D-FABE-31B3-234E2DD7FF47}"/>
              </a:ext>
            </a:extLst>
          </p:cNvPr>
          <p:cNvSpPr>
            <a:spLocks noGrp="1"/>
          </p:cNvSpPr>
          <p:nvPr>
            <p:ph sz="quarter" idx="14"/>
          </p:nvPr>
        </p:nvSpPr>
        <p:spPr>
          <a:xfrm>
            <a:off x="6171443" y="3452201"/>
            <a:ext cx="2233656" cy="948981"/>
          </a:xfrm>
          <a:prstGeom prst="rect">
            <a:avLst/>
          </a:prstGeom>
        </p:spPr>
        <p:txBody>
          <a:bodyPr/>
          <a:lstStyle>
            <a:lvl1pPr marL="0" indent="0" algn="ctr">
              <a:buFontTx/>
              <a:buNone/>
              <a:defRPr sz="1100">
                <a:latin typeface="Georgia" panose="02040502050405020303" pitchFamily="18" charset="0"/>
              </a:defRPr>
            </a:lvl1pPr>
          </a:lstStyle>
          <a:p>
            <a:pPr lvl="0"/>
            <a:r>
              <a:rPr lang="en-US"/>
              <a:t>Click to edit Master text styles</a:t>
            </a:r>
          </a:p>
        </p:txBody>
      </p:sp>
      <p:sp>
        <p:nvSpPr>
          <p:cNvPr id="8" name="Text Placeholder 2">
            <a:extLst>
              <a:ext uri="{FF2B5EF4-FFF2-40B4-BE49-F238E27FC236}">
                <a16:creationId xmlns:a16="http://schemas.microsoft.com/office/drawing/2014/main" id="{D7533114-883D-1F43-55D6-A077583CB5FA}"/>
              </a:ext>
            </a:extLst>
          </p:cNvPr>
          <p:cNvSpPr>
            <a:spLocks noGrp="1"/>
          </p:cNvSpPr>
          <p:nvPr>
            <p:ph type="body" idx="15" hasCustomPrompt="1"/>
          </p:nvPr>
        </p:nvSpPr>
        <p:spPr>
          <a:xfrm>
            <a:off x="3455173" y="2088058"/>
            <a:ext cx="2212868" cy="1340896"/>
          </a:xfrm>
          <a:prstGeom prst="rect">
            <a:avLst/>
          </a:prstGeom>
        </p:spPr>
        <p:txBody>
          <a:bodyPr anchor="b"/>
          <a:lstStyle>
            <a:lvl1pPr marL="0" indent="0" algn="ctr">
              <a:buNone/>
              <a:defRPr sz="7200" b="1" i="0">
                <a:solidFill>
                  <a:schemeClr val="accent5"/>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9" name="Text Placeholder 2">
            <a:extLst>
              <a:ext uri="{FF2B5EF4-FFF2-40B4-BE49-F238E27FC236}">
                <a16:creationId xmlns:a16="http://schemas.microsoft.com/office/drawing/2014/main" id="{DF916082-69B4-DF56-69E1-5B0C311C174D}"/>
              </a:ext>
            </a:extLst>
          </p:cNvPr>
          <p:cNvSpPr>
            <a:spLocks noGrp="1"/>
          </p:cNvSpPr>
          <p:nvPr>
            <p:ph type="body" idx="16" hasCustomPrompt="1"/>
          </p:nvPr>
        </p:nvSpPr>
        <p:spPr>
          <a:xfrm>
            <a:off x="6171443" y="2088058"/>
            <a:ext cx="2212868" cy="1340896"/>
          </a:xfrm>
          <a:prstGeom prst="rect">
            <a:avLst/>
          </a:prstGeom>
        </p:spPr>
        <p:txBody>
          <a:bodyPr anchor="b"/>
          <a:lstStyle>
            <a:lvl1pPr marL="0" indent="0" algn="ctr">
              <a:buNone/>
              <a:defRPr sz="7200" b="1" i="0">
                <a:solidFill>
                  <a:schemeClr val="accent5"/>
                </a:solidFill>
                <a:latin typeface="BentonSansCond Black" panose="02000606040000020004" pitchFamily="2" charset="77"/>
              </a:defRPr>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XXX</a:t>
            </a:r>
          </a:p>
        </p:txBody>
      </p:sp>
      <p:sp>
        <p:nvSpPr>
          <p:cNvPr id="13" name="Title 1">
            <a:extLst>
              <a:ext uri="{FF2B5EF4-FFF2-40B4-BE49-F238E27FC236}">
                <a16:creationId xmlns:a16="http://schemas.microsoft.com/office/drawing/2014/main" id="{631919E6-E67F-CE72-048C-8F797F50C746}"/>
              </a:ext>
            </a:extLst>
          </p:cNvPr>
          <p:cNvSpPr>
            <a:spLocks noGrp="1"/>
          </p:cNvSpPr>
          <p:nvPr>
            <p:ph type="title"/>
          </p:nvPr>
        </p:nvSpPr>
        <p:spPr>
          <a:xfrm>
            <a:off x="410066" y="1420836"/>
            <a:ext cx="8323867" cy="566225"/>
          </a:xfrm>
          <a:prstGeom prst="rect">
            <a:avLst/>
          </a:prstGeom>
        </p:spPr>
        <p:txBody>
          <a:bodyPr lIns="0" tIns="0" rIns="0" bIns="0">
            <a:noAutofit/>
          </a:bodyPr>
          <a:lstStyle>
            <a:lvl1pPr>
              <a:defRPr sz="2400">
                <a:solidFill>
                  <a:schemeClr val="tx2"/>
                </a:solidFill>
                <a:latin typeface="Georgia" panose="02040502050405020303" pitchFamily="18" charset="0"/>
              </a:defRPr>
            </a:lvl1pPr>
          </a:lstStyle>
          <a:p>
            <a:r>
              <a:rPr lang="en-US"/>
              <a:t>Click to edit Master title style</a:t>
            </a:r>
          </a:p>
        </p:txBody>
      </p:sp>
      <p:cxnSp>
        <p:nvCxnSpPr>
          <p:cNvPr id="15" name="Google Shape;393;p36">
            <a:extLst>
              <a:ext uri="{FF2B5EF4-FFF2-40B4-BE49-F238E27FC236}">
                <a16:creationId xmlns:a16="http://schemas.microsoft.com/office/drawing/2014/main" id="{66E1DA9C-C397-4C0C-2AED-69A53F96532B}"/>
              </a:ext>
              <a:ext uri="{C183D7F6-B498-43B3-948B-1728B52AA6E4}">
                <adec:decorative xmlns:adec="http://schemas.microsoft.com/office/drawing/2017/decorative" val="1"/>
              </a:ext>
            </a:extLst>
          </p:cNvPr>
          <p:cNvCxnSpPr/>
          <p:nvPr userDrawn="1"/>
        </p:nvCxnSpPr>
        <p:spPr>
          <a:xfrm>
            <a:off x="3254465" y="2362930"/>
            <a:ext cx="0" cy="1832100"/>
          </a:xfrm>
          <a:prstGeom prst="straightConnector1">
            <a:avLst/>
          </a:prstGeom>
          <a:noFill/>
          <a:ln w="9525" cap="flat" cmpd="sng">
            <a:solidFill>
              <a:schemeClr val="accent5"/>
            </a:solidFill>
            <a:prstDash val="dot"/>
            <a:round/>
            <a:headEnd type="none" w="med" len="med"/>
            <a:tailEnd type="none" w="med" len="med"/>
          </a:ln>
        </p:spPr>
      </p:cxnSp>
      <p:cxnSp>
        <p:nvCxnSpPr>
          <p:cNvPr id="16" name="Google Shape;397;p36">
            <a:extLst>
              <a:ext uri="{FF2B5EF4-FFF2-40B4-BE49-F238E27FC236}">
                <a16:creationId xmlns:a16="http://schemas.microsoft.com/office/drawing/2014/main" id="{FE66FC21-B835-3C7F-F101-8F22EC4BC803}"/>
              </a:ext>
              <a:ext uri="{C183D7F6-B498-43B3-948B-1728B52AA6E4}">
                <adec:decorative xmlns:adec="http://schemas.microsoft.com/office/drawing/2017/decorative" val="1"/>
              </a:ext>
            </a:extLst>
          </p:cNvPr>
          <p:cNvCxnSpPr/>
          <p:nvPr userDrawn="1"/>
        </p:nvCxnSpPr>
        <p:spPr>
          <a:xfrm>
            <a:off x="5970736" y="2362930"/>
            <a:ext cx="0" cy="1832100"/>
          </a:xfrm>
          <a:prstGeom prst="straightConnector1">
            <a:avLst/>
          </a:prstGeom>
          <a:noFill/>
          <a:ln w="9525" cap="flat" cmpd="sng">
            <a:solidFill>
              <a:schemeClr val="accent5"/>
            </a:solidFill>
            <a:prstDash val="dot"/>
            <a:round/>
            <a:headEnd type="none" w="med" len="med"/>
            <a:tailEnd type="none" w="med" len="med"/>
          </a:ln>
        </p:spPr>
      </p:cxnSp>
      <p:pic>
        <p:nvPicPr>
          <p:cNvPr id="5" name="Picture 4" descr="Indiana University marketing lockup">
            <a:extLst>
              <a:ext uri="{FF2B5EF4-FFF2-40B4-BE49-F238E27FC236}">
                <a16:creationId xmlns:a16="http://schemas.microsoft.com/office/drawing/2014/main" id="{8B6BD63B-582C-A1B1-3784-F13062500348}"/>
              </a:ext>
            </a:extLst>
          </p:cNvPr>
          <p:cNvPicPr>
            <a:picLocks noChangeAspect="1"/>
          </p:cNvPicPr>
          <p:nvPr userDrawn="1"/>
        </p:nvPicPr>
        <p:blipFill>
          <a:blip r:embed="rId2"/>
          <a:stretch>
            <a:fillRect/>
          </a:stretch>
        </p:blipFill>
        <p:spPr>
          <a:xfrm>
            <a:off x="410066" y="0"/>
            <a:ext cx="2301322" cy="958884"/>
          </a:xfrm>
          <a:prstGeom prst="rect">
            <a:avLst/>
          </a:prstGeom>
        </p:spPr>
      </p:pic>
      <p:sp>
        <p:nvSpPr>
          <p:cNvPr id="18" name="Google Shape;19;p3">
            <a:extLst>
              <a:ext uri="{FF2B5EF4-FFF2-40B4-BE49-F238E27FC236}">
                <a16:creationId xmlns:a16="http://schemas.microsoft.com/office/drawing/2014/main" id="{47B8017F-B890-C957-8325-694332E5E1CC}"/>
              </a:ext>
            </a:extLst>
          </p:cNvPr>
          <p:cNvSpPr txBox="1">
            <a:spLocks/>
          </p:cNvSpPr>
          <p:nvPr userDrawn="1"/>
        </p:nvSpPr>
        <p:spPr>
          <a:xfrm>
            <a:off x="410067" y="4804013"/>
            <a:ext cx="5083057"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672252FA-3D7B-AA9E-FA2A-C089E23D57D8}"/>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3998450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d: Section break, Header (Georgia)">
    <p:spTree>
      <p:nvGrpSpPr>
        <p:cNvPr id="1" name=""/>
        <p:cNvGrpSpPr/>
        <p:nvPr/>
      </p:nvGrpSpPr>
      <p:grpSpPr>
        <a:xfrm>
          <a:off x="0" y="0"/>
          <a:ext cx="0" cy="0"/>
          <a:chOff x="0" y="0"/>
          <a:chExt cx="0" cy="0"/>
        </a:xfrm>
      </p:grpSpPr>
      <p:pic>
        <p:nvPicPr>
          <p:cNvPr id="6" name="Picture 5" descr="A oversized red Indiana University trident filling the frame">
            <a:extLst>
              <a:ext uri="{FF2B5EF4-FFF2-40B4-BE49-F238E27FC236}">
                <a16:creationId xmlns:a16="http://schemas.microsoft.com/office/drawing/2014/main" id="{4D33285E-6621-FB5B-2496-0240AB8C9136}"/>
              </a:ext>
            </a:extLst>
          </p:cNvPr>
          <p:cNvPicPr>
            <a:picLocks noChangeAspect="1"/>
          </p:cNvPicPr>
          <p:nvPr userDrawn="1"/>
        </p:nvPicPr>
        <p:blipFill>
          <a:blip r:embed="rId2"/>
          <a:srcRect l="1903" t="1560" b="1624"/>
          <a:stretch/>
        </p:blipFill>
        <p:spPr>
          <a:xfrm>
            <a:off x="0" y="0"/>
            <a:ext cx="4126230" cy="5143501"/>
          </a:xfrm>
          <a:prstGeom prst="rect">
            <a:avLst/>
          </a:prstGeom>
        </p:spPr>
      </p:pic>
      <p:sp>
        <p:nvSpPr>
          <p:cNvPr id="2" name="Title 1">
            <a:extLst>
              <a:ext uri="{FF2B5EF4-FFF2-40B4-BE49-F238E27FC236}">
                <a16:creationId xmlns:a16="http://schemas.microsoft.com/office/drawing/2014/main" id="{0DFBE652-9CCB-CFBB-E7E1-232981E3D09A}"/>
              </a:ext>
            </a:extLst>
          </p:cNvPr>
          <p:cNvSpPr>
            <a:spLocks noGrp="1"/>
          </p:cNvSpPr>
          <p:nvPr>
            <p:ph type="ctrTitle"/>
          </p:nvPr>
        </p:nvSpPr>
        <p:spPr>
          <a:xfrm>
            <a:off x="410067" y="1414475"/>
            <a:ext cx="8323866" cy="2496343"/>
          </a:xfrm>
          <a:prstGeom prst="rect">
            <a:avLst/>
          </a:prstGeom>
        </p:spPr>
        <p:txBody>
          <a:bodyPr lIns="0" tIns="0" rIns="0" bIns="0" anchor="t" anchorCtr="0">
            <a:noAutofit/>
          </a:bodyPr>
          <a:lstStyle>
            <a:lvl1pPr algn="l">
              <a:lnSpc>
                <a:spcPct val="100000"/>
              </a:lnSpc>
              <a:defRPr sz="4400" b="0" i="0" spc="0">
                <a:solidFill>
                  <a:schemeClr val="tx1"/>
                </a:solidFill>
                <a:latin typeface="Georgia" panose="02040502050405020303" pitchFamily="18" charset="0"/>
                <a:cs typeface="Arial" panose="020B0604020202020204" pitchFamily="34"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027F94C7-15B7-FEF7-4B8F-52DE03554CEF}"/>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3" name="Google Shape;27;p4">
            <a:extLst>
              <a:ext uri="{FF2B5EF4-FFF2-40B4-BE49-F238E27FC236}">
                <a16:creationId xmlns:a16="http://schemas.microsoft.com/office/drawing/2014/main" id="{86399E1E-F6EF-66FC-E770-0BCDD6F939F6}"/>
              </a:ext>
            </a:extLst>
          </p:cNvPr>
          <p:cNvSpPr/>
          <p:nvPr userDrawn="1"/>
        </p:nvSpPr>
        <p:spPr>
          <a:xfrm rot="16200000">
            <a:off x="594174" y="1184650"/>
            <a:ext cx="45719" cy="41393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861047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d: Closing, BOT, IU lockup">
    <p:spTree>
      <p:nvGrpSpPr>
        <p:cNvPr id="1" name=""/>
        <p:cNvGrpSpPr/>
        <p:nvPr/>
      </p:nvGrpSpPr>
      <p:grpSpPr>
        <a:xfrm>
          <a:off x="0" y="0"/>
          <a:ext cx="0" cy="0"/>
          <a:chOff x="0" y="0"/>
          <a:chExt cx="0" cy="0"/>
        </a:xfrm>
      </p:grpSpPr>
      <p:pic>
        <p:nvPicPr>
          <p:cNvPr id="4" name="Picture 3" descr="A oversized red Indiana University trident filling the frame">
            <a:extLst>
              <a:ext uri="{FF2B5EF4-FFF2-40B4-BE49-F238E27FC236}">
                <a16:creationId xmlns:a16="http://schemas.microsoft.com/office/drawing/2014/main" id="{630A618C-09CA-A004-430A-86C527ACC141}"/>
              </a:ext>
            </a:extLst>
          </p:cNvPr>
          <p:cNvPicPr>
            <a:picLocks noChangeAspect="1"/>
          </p:cNvPicPr>
          <p:nvPr userDrawn="1"/>
        </p:nvPicPr>
        <p:blipFill>
          <a:blip r:embed="rId2"/>
          <a:srcRect l="1903" t="1560" b="1624"/>
          <a:stretch/>
        </p:blipFill>
        <p:spPr>
          <a:xfrm>
            <a:off x="0" y="-1"/>
            <a:ext cx="4126230" cy="5143501"/>
          </a:xfrm>
          <a:prstGeom prst="rect">
            <a:avLst/>
          </a:prstGeom>
        </p:spPr>
      </p:pic>
      <p:pic>
        <p:nvPicPr>
          <p:cNvPr id="5" name="Picture 4" descr="Bring on Tomorrow wordmark">
            <a:extLst>
              <a:ext uri="{FF2B5EF4-FFF2-40B4-BE49-F238E27FC236}">
                <a16:creationId xmlns:a16="http://schemas.microsoft.com/office/drawing/2014/main" id="{DDAAB5CA-694A-34D8-CEB5-3E0D2D17A052}"/>
              </a:ext>
            </a:extLst>
          </p:cNvPr>
          <p:cNvPicPr>
            <a:picLocks noChangeAspect="1"/>
          </p:cNvPicPr>
          <p:nvPr userDrawn="1"/>
        </p:nvPicPr>
        <p:blipFill>
          <a:blip r:embed="rId3"/>
          <a:srcRect l="426" r="426"/>
          <a:stretch/>
        </p:blipFill>
        <p:spPr>
          <a:xfrm>
            <a:off x="0" y="1536971"/>
            <a:ext cx="9144000" cy="649889"/>
          </a:xfrm>
          <a:prstGeom prst="rect">
            <a:avLst/>
          </a:prstGeom>
        </p:spPr>
      </p:pic>
      <p:sp>
        <p:nvSpPr>
          <p:cNvPr id="2" name="Title 1">
            <a:extLst>
              <a:ext uri="{FF2B5EF4-FFF2-40B4-BE49-F238E27FC236}">
                <a16:creationId xmlns:a16="http://schemas.microsoft.com/office/drawing/2014/main" id="{03117D16-1BD1-86CC-3183-3111CCC60343}"/>
              </a:ext>
            </a:extLst>
          </p:cNvPr>
          <p:cNvSpPr>
            <a:spLocks noGrp="1"/>
          </p:cNvSpPr>
          <p:nvPr>
            <p:ph type="title" hasCustomPrompt="1"/>
          </p:nvPr>
        </p:nvSpPr>
        <p:spPr>
          <a:xfrm>
            <a:off x="5495025" y="2357463"/>
            <a:ext cx="3238909" cy="649889"/>
          </a:xfrm>
        </p:spPr>
        <p:txBody>
          <a:bodyPr lIns="0" tIns="0" rIns="0" bIns="0" anchor="b"/>
          <a:lstStyle>
            <a:lvl1pPr>
              <a:defRPr sz="1800" cap="all" baseline="0">
                <a:latin typeface="Arial" panose="020B0604020202020204" pitchFamily="34" charset="0"/>
                <a:cs typeface="Arial" panose="020B0604020202020204" pitchFamily="34" charset="0"/>
              </a:defRPr>
            </a:lvl1pPr>
          </a:lstStyle>
          <a:p>
            <a:r>
              <a:rPr lang="en-US"/>
              <a:t>CLICK TO EDIT MASTER TITLE STYLE</a:t>
            </a:r>
          </a:p>
        </p:txBody>
      </p:sp>
      <p:pic>
        <p:nvPicPr>
          <p:cNvPr id="3" name="Picture 2" descr="Indiana University marketing lockup">
            <a:extLst>
              <a:ext uri="{FF2B5EF4-FFF2-40B4-BE49-F238E27FC236}">
                <a16:creationId xmlns:a16="http://schemas.microsoft.com/office/drawing/2014/main" id="{22B62108-253F-9CE5-4211-A9675F5F310E}"/>
              </a:ext>
            </a:extLst>
          </p:cNvPr>
          <p:cNvPicPr>
            <a:picLocks noChangeAspect="1"/>
          </p:cNvPicPr>
          <p:nvPr userDrawn="1"/>
        </p:nvPicPr>
        <p:blipFill>
          <a:blip r:embed="rId4"/>
          <a:stretch>
            <a:fillRect/>
          </a:stretch>
        </p:blipFill>
        <p:spPr>
          <a:xfrm>
            <a:off x="5495023" y="4386138"/>
            <a:ext cx="2580640" cy="757362"/>
          </a:xfrm>
          <a:prstGeom prst="rect">
            <a:avLst/>
          </a:prstGeom>
        </p:spPr>
      </p:pic>
      <p:sp>
        <p:nvSpPr>
          <p:cNvPr id="9" name="Content Placeholder 2">
            <a:extLst>
              <a:ext uri="{FF2B5EF4-FFF2-40B4-BE49-F238E27FC236}">
                <a16:creationId xmlns:a16="http://schemas.microsoft.com/office/drawing/2014/main" id="{73D2493F-B762-39B8-18A2-1E6381EEC8B2}"/>
              </a:ext>
            </a:extLst>
          </p:cNvPr>
          <p:cNvSpPr>
            <a:spLocks noGrp="1"/>
          </p:cNvSpPr>
          <p:nvPr>
            <p:ph idx="1"/>
          </p:nvPr>
        </p:nvSpPr>
        <p:spPr>
          <a:xfrm>
            <a:off x="5495023" y="3105509"/>
            <a:ext cx="3238909" cy="1043797"/>
          </a:xfrm>
          <a:prstGeom prst="rect">
            <a:avLst/>
          </a:prstGeom>
        </p:spPr>
        <p:txBody>
          <a:bodyPr lIns="0" tIns="0" rIns="0" bIns="0" anchor="t">
            <a:noAutofit/>
          </a:bodyPr>
          <a:lstStyle>
            <a:lvl1pPr marL="0" indent="0">
              <a:buFontTx/>
              <a:buNone/>
              <a:defRPr sz="12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28059404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Red: Traditional, Foo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6BC0C5-4933-C034-60EB-6F86F732456D}"/>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5811CEBD-6537-15EA-E6B8-E5934A35A4A9}"/>
              </a:ext>
            </a:extLst>
          </p:cNvPr>
          <p:cNvSpPr>
            <a:spLocks noGrp="1"/>
          </p:cNvSpPr>
          <p:nvPr>
            <p:ph type="title"/>
          </p:nvPr>
        </p:nvSpPr>
        <p:spPr>
          <a:xfrm>
            <a:off x="410068" y="1414474"/>
            <a:ext cx="8323865" cy="572588"/>
          </a:xfrm>
          <a:prstGeom prst="rect">
            <a:avLst/>
          </a:prstGeom>
        </p:spPr>
        <p:txBody>
          <a:bodyPr lIns="0" tIns="0" rIns="0" bIns="0">
            <a:noAutofit/>
          </a:bodyPr>
          <a:lstStyle>
            <a:lvl1pPr>
              <a:defRPr sz="2400">
                <a:solidFill>
                  <a:schemeClr val="tx1"/>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2124807"/>
            <a:ext cx="8323866" cy="2376857"/>
          </a:xfrm>
          <a:prstGeom prst="rect">
            <a:avLst/>
          </a:prstGeom>
        </p:spPr>
        <p:txBody>
          <a:bodyPr lIns="0" tIns="0" rIns="0" bIns="0">
            <a:noAutofit/>
          </a:bodyPr>
          <a:lstStyle>
            <a:lvl1pPr>
              <a:defRPr sz="180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4" name="Google Shape;19;p3">
            <a:extLst>
              <a:ext uri="{FF2B5EF4-FFF2-40B4-BE49-F238E27FC236}">
                <a16:creationId xmlns:a16="http://schemas.microsoft.com/office/drawing/2014/main" id="{85554629-718C-34B6-BC14-23E9FA9C1958}"/>
              </a:ext>
            </a:extLst>
          </p:cNvPr>
          <p:cNvSpPr txBox="1">
            <a:spLocks/>
          </p:cNvSpPr>
          <p:nvPr userDrawn="1"/>
        </p:nvSpPr>
        <p:spPr>
          <a:xfrm>
            <a:off x="410067" y="4804013"/>
            <a:ext cx="5083057"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5" name="Google Shape;27;p4">
            <a:extLst>
              <a:ext uri="{FF2B5EF4-FFF2-40B4-BE49-F238E27FC236}">
                <a16:creationId xmlns:a16="http://schemas.microsoft.com/office/drawing/2014/main" id="{4E68F64F-C867-D0CB-D461-07C16083AC13}"/>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10073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Red: Blank, Pg #">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49A207C2-9388-EE43-7D7C-915B7E63B0C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30759066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610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losing: Light, Small Text, BOT">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083BF9A-2EE1-D48D-D249-1E2A22742305}"/>
              </a:ext>
            </a:extLst>
          </p:cNvPr>
          <p:cNvSpPr>
            <a:spLocks noGrp="1"/>
          </p:cNvSpPr>
          <p:nvPr>
            <p:ph sz="half" idx="2"/>
          </p:nvPr>
        </p:nvSpPr>
        <p:spPr>
          <a:xfrm>
            <a:off x="0" y="1340178"/>
            <a:ext cx="9144000" cy="948981"/>
          </a:xfrm>
          <a:prstGeom prst="rect">
            <a:avLst/>
          </a:prstGeom>
        </p:spPr>
        <p:txBody>
          <a:bodyPr/>
          <a:lstStyle>
            <a:lvl1pPr marL="0" indent="0" algn="ctr">
              <a:buFontTx/>
              <a:buNone/>
              <a:defRPr sz="1400">
                <a:solidFill>
                  <a:schemeClr val="accent1"/>
                </a:solidFill>
                <a:latin typeface="Georgia" panose="02040502050405020303" pitchFamily="18" charset="0"/>
              </a:defRPr>
            </a:lvl1pPr>
          </a:lstStyle>
          <a:p>
            <a:pPr lvl="0"/>
            <a:r>
              <a:rPr lang="en-US"/>
              <a:t>Click to edit Master text styles</a:t>
            </a:r>
          </a:p>
        </p:txBody>
      </p:sp>
      <p:sp>
        <p:nvSpPr>
          <p:cNvPr id="3" name="Google Shape;19;p3">
            <a:extLst>
              <a:ext uri="{FF2B5EF4-FFF2-40B4-BE49-F238E27FC236}">
                <a16:creationId xmlns:a16="http://schemas.microsoft.com/office/drawing/2014/main" id="{CFDE4721-58FD-C3D3-BE25-839749E3F744}"/>
              </a:ext>
            </a:extLst>
          </p:cNvPr>
          <p:cNvSpPr txBox="1">
            <a:spLocks/>
          </p:cNvSpPr>
          <p:nvPr userDrawn="1"/>
        </p:nvSpPr>
        <p:spPr>
          <a:xfrm>
            <a:off x="-1" y="4497398"/>
            <a:ext cx="9143999" cy="541200"/>
          </a:xfrm>
          <a:prstGeom prst="rect">
            <a:avLst/>
          </a:prstGeom>
          <a:noFill/>
          <a:ln>
            <a:noFill/>
          </a:ln>
        </p:spPr>
        <p:txBody>
          <a:bodyPr spcFirstLastPara="1" wrap="square" lIns="91440" tIns="91440" rIns="91440" bIns="9144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900" b="0" i="0" cap="all" spc="200" baseline="0">
                <a:solidFill>
                  <a:srgbClr val="231F20"/>
                </a:solidFill>
                <a:latin typeface="BentonSans Medium" panose="02000503000000020004" pitchFamily="2" charset="77"/>
              </a:rPr>
              <a:t>INDIANA UNIVERSITY</a:t>
            </a:r>
          </a:p>
        </p:txBody>
      </p:sp>
      <p:pic>
        <p:nvPicPr>
          <p:cNvPr id="4" name="Picture 3" descr="Bring On Tomorrow wordmark">
            <a:extLst>
              <a:ext uri="{FF2B5EF4-FFF2-40B4-BE49-F238E27FC236}">
                <a16:creationId xmlns:a16="http://schemas.microsoft.com/office/drawing/2014/main" id="{5924AE87-94C2-906A-8382-836156AFA117}"/>
              </a:ext>
            </a:extLst>
          </p:cNvPr>
          <p:cNvPicPr>
            <a:picLocks noChangeAspect="1"/>
          </p:cNvPicPr>
          <p:nvPr userDrawn="1"/>
        </p:nvPicPr>
        <p:blipFill>
          <a:blip r:embed="rId2"/>
          <a:stretch>
            <a:fillRect/>
          </a:stretch>
        </p:blipFill>
        <p:spPr>
          <a:xfrm>
            <a:off x="2777813" y="4176424"/>
            <a:ext cx="3588373" cy="225356"/>
          </a:xfrm>
          <a:prstGeom prst="rect">
            <a:avLst/>
          </a:prstGeom>
        </p:spPr>
      </p:pic>
    </p:spTree>
    <p:extLst>
      <p:ext uri="{BB962C8B-B14F-4D97-AF65-F5344CB8AC3E}">
        <p14:creationId xmlns:p14="http://schemas.microsoft.com/office/powerpoint/2010/main" val="4116455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BOT, Traditional, Footer,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6BC0C5-4933-C034-60EB-6F86F732456D}"/>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5811CEBD-6537-15EA-E6B8-E5934A35A4A9}"/>
              </a:ext>
            </a:extLst>
          </p:cNvPr>
          <p:cNvSpPr>
            <a:spLocks noGrp="1"/>
          </p:cNvSpPr>
          <p:nvPr>
            <p:ph type="title"/>
          </p:nvPr>
        </p:nvSpPr>
        <p:spPr>
          <a:xfrm>
            <a:off x="410068" y="1414474"/>
            <a:ext cx="8323865" cy="572588"/>
          </a:xfrm>
          <a:prstGeom prst="rect">
            <a:avLst/>
          </a:prstGeom>
        </p:spPr>
        <p:txBody>
          <a:bodyPr lIns="0" tIns="0" rIns="0" bIns="0">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2124807"/>
            <a:ext cx="8323866" cy="2376857"/>
          </a:xfrm>
          <a:prstGeom prst="rect">
            <a:avLst/>
          </a:prstGeom>
        </p:spPr>
        <p:txBody>
          <a:bodyPr lIns="0" tIns="0" rIns="0" bIns="0">
            <a:noAutofit/>
          </a:bodyPr>
          <a:lstStyle>
            <a:lvl1pPr>
              <a:lnSpc>
                <a:spcPct val="100000"/>
              </a:lnSpc>
              <a:defRPr sz="16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8" name="Text Placeholder 3">
            <a:extLst>
              <a:ext uri="{FF2B5EF4-FFF2-40B4-BE49-F238E27FC236}">
                <a16:creationId xmlns:a16="http://schemas.microsoft.com/office/drawing/2014/main" id="{E1967C12-9B5C-170A-DB90-8E8C5E702957}"/>
              </a:ext>
            </a:extLst>
          </p:cNvPr>
          <p:cNvSpPr>
            <a:spLocks noGrp="1"/>
          </p:cNvSpPr>
          <p:nvPr>
            <p:ph type="body" sz="half" idx="11" hasCustomPrompt="1"/>
          </p:nvPr>
        </p:nvSpPr>
        <p:spPr>
          <a:xfrm>
            <a:off x="4800600" y="328276"/>
            <a:ext cx="3933333" cy="302331"/>
          </a:xfrm>
          <a:prstGeom prst="rect">
            <a:avLst/>
          </a:prstGeom>
        </p:spPr>
        <p:txBody>
          <a:bodyPr/>
          <a:lstStyle>
            <a:lvl1pPr marL="0" indent="0" algn="r">
              <a:lnSpc>
                <a:spcPct val="100000"/>
              </a:lnSpc>
              <a:buNone/>
              <a:defRPr sz="900" b="1" cap="all" spc="0" baseline="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11" name="Google Shape;19;p3">
            <a:extLst>
              <a:ext uri="{FF2B5EF4-FFF2-40B4-BE49-F238E27FC236}">
                <a16:creationId xmlns:a16="http://schemas.microsoft.com/office/drawing/2014/main" id="{CB6F9C88-B99A-4670-DCC8-4E05AC3E766B}"/>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4" name="Google Shape;27;p4">
            <a:extLst>
              <a:ext uri="{FF2B5EF4-FFF2-40B4-BE49-F238E27FC236}">
                <a16:creationId xmlns:a16="http://schemas.microsoft.com/office/drawing/2014/main" id="{4D0F4C1B-207C-DC94-72A8-7ECF92BD3A63}"/>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5" name="Picture 4" descr="Bring On Tomorrow marketing lockup">
            <a:extLst>
              <a:ext uri="{FF2B5EF4-FFF2-40B4-BE49-F238E27FC236}">
                <a16:creationId xmlns:a16="http://schemas.microsoft.com/office/drawing/2014/main" id="{CF7EEDE5-2476-3540-6547-0F7BDAA3D451}"/>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34332042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Red, Small Text, BOT">
    <p:bg>
      <p:bgRef idx="1001">
        <a:schemeClr val="bg1"/>
      </p:bgRef>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CC852BD3-57B7-F9E0-FF8B-585F15B787EB}"/>
              </a:ext>
            </a:extLst>
          </p:cNvPr>
          <p:cNvSpPr>
            <a:spLocks noGrp="1"/>
          </p:cNvSpPr>
          <p:nvPr>
            <p:ph sz="half" idx="2"/>
          </p:nvPr>
        </p:nvSpPr>
        <p:spPr>
          <a:xfrm>
            <a:off x="0" y="1340178"/>
            <a:ext cx="9144000" cy="948981"/>
          </a:xfrm>
          <a:prstGeom prst="rect">
            <a:avLst/>
          </a:prstGeom>
        </p:spPr>
        <p:txBody>
          <a:bodyPr/>
          <a:lstStyle>
            <a:lvl1pPr marL="0" indent="0" algn="ctr">
              <a:buFontTx/>
              <a:buNone/>
              <a:defRPr sz="1400">
                <a:solidFill>
                  <a:schemeClr val="tx2"/>
                </a:solidFill>
                <a:latin typeface="Georgia" panose="02040502050405020303" pitchFamily="18" charset="0"/>
              </a:defRPr>
            </a:lvl1pPr>
          </a:lstStyle>
          <a:p>
            <a:pPr lvl="0"/>
            <a:r>
              <a:rPr lang="en-US"/>
              <a:t>Click to edit Master text styles</a:t>
            </a:r>
          </a:p>
        </p:txBody>
      </p:sp>
      <p:sp>
        <p:nvSpPr>
          <p:cNvPr id="2" name="Google Shape;19;p3">
            <a:extLst>
              <a:ext uri="{FF2B5EF4-FFF2-40B4-BE49-F238E27FC236}">
                <a16:creationId xmlns:a16="http://schemas.microsoft.com/office/drawing/2014/main" id="{BACCD83B-C8CA-125E-99FC-F06A6B254CA8}"/>
              </a:ext>
            </a:extLst>
          </p:cNvPr>
          <p:cNvSpPr txBox="1">
            <a:spLocks/>
          </p:cNvSpPr>
          <p:nvPr userDrawn="1"/>
        </p:nvSpPr>
        <p:spPr>
          <a:xfrm>
            <a:off x="-1" y="4497398"/>
            <a:ext cx="9143999" cy="54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900" b="0" i="0" cap="all" spc="200" baseline="0">
                <a:solidFill>
                  <a:schemeClr val="tx1"/>
                </a:solidFill>
                <a:latin typeface="BentonSans Medium" panose="02000503000000020004" pitchFamily="2" charset="77"/>
              </a:rPr>
              <a:t>INDIANA UNIVERSITY</a:t>
            </a:r>
          </a:p>
        </p:txBody>
      </p:sp>
      <p:pic>
        <p:nvPicPr>
          <p:cNvPr id="3" name="Picture 2" descr="Bring On Tomorrow wordmark">
            <a:extLst>
              <a:ext uri="{FF2B5EF4-FFF2-40B4-BE49-F238E27FC236}">
                <a16:creationId xmlns:a16="http://schemas.microsoft.com/office/drawing/2014/main" id="{B70721F4-25CF-C755-4BC6-DB9FD4783F2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Lst>
          </a:blip>
          <a:stretch>
            <a:fillRect/>
          </a:stretch>
        </p:blipFill>
        <p:spPr>
          <a:xfrm>
            <a:off x="2777813" y="4176424"/>
            <a:ext cx="3588373" cy="225356"/>
          </a:xfrm>
          <a:prstGeom prst="rect">
            <a:avLst/>
          </a:prstGeom>
        </p:spPr>
      </p:pic>
    </p:spTree>
    <p:extLst>
      <p:ext uri="{BB962C8B-B14F-4D97-AF65-F5344CB8AC3E}">
        <p14:creationId xmlns:p14="http://schemas.microsoft.com/office/powerpoint/2010/main" val="3897757275"/>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Light, Small Text, BOT, Footer">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A9F63E5D-3BA2-25B3-1CCC-8BFB148D02AB}"/>
              </a:ext>
            </a:extLst>
          </p:cNvPr>
          <p:cNvSpPr>
            <a:spLocks noGrp="1"/>
          </p:cNvSpPr>
          <p:nvPr>
            <p:ph sz="half" idx="2"/>
          </p:nvPr>
        </p:nvSpPr>
        <p:spPr>
          <a:xfrm>
            <a:off x="0" y="1340178"/>
            <a:ext cx="9144000" cy="948981"/>
          </a:xfrm>
          <a:prstGeom prst="rect">
            <a:avLst/>
          </a:prstGeom>
        </p:spPr>
        <p:txBody>
          <a:bodyPr/>
          <a:lstStyle>
            <a:lvl1pPr marL="0" indent="0" algn="ctr">
              <a:buFontTx/>
              <a:buNone/>
              <a:defRPr sz="1400">
                <a:solidFill>
                  <a:schemeClr val="accent1"/>
                </a:solidFill>
                <a:latin typeface="Georgia" panose="02040502050405020303" pitchFamily="18" charset="0"/>
              </a:defRPr>
            </a:lvl1pPr>
          </a:lstStyle>
          <a:p>
            <a:pPr lvl="0"/>
            <a:r>
              <a:rPr lang="en-US"/>
              <a:t>Click to edit Master text styles</a:t>
            </a:r>
          </a:p>
        </p:txBody>
      </p:sp>
      <p:sp>
        <p:nvSpPr>
          <p:cNvPr id="2" name="Rectangle 1">
            <a:extLst>
              <a:ext uri="{FF2B5EF4-FFF2-40B4-BE49-F238E27FC236}">
                <a16:creationId xmlns:a16="http://schemas.microsoft.com/office/drawing/2014/main" id="{81BCCE99-1728-62D2-5545-FC8B1EDDBF60}"/>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p3">
            <a:extLst>
              <a:ext uri="{FF2B5EF4-FFF2-40B4-BE49-F238E27FC236}">
                <a16:creationId xmlns:a16="http://schemas.microsoft.com/office/drawing/2014/main" id="{EE0CFA5D-D875-3937-E42D-C2F5F03E57B0}"/>
              </a:ext>
            </a:extLst>
          </p:cNvPr>
          <p:cNvSpPr txBox="1">
            <a:spLocks/>
          </p:cNvSpPr>
          <p:nvPr userDrawn="1"/>
        </p:nvSpPr>
        <p:spPr>
          <a:xfrm>
            <a:off x="727950" y="4770673"/>
            <a:ext cx="7688100" cy="237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ctr"/>
            <a:r>
              <a:rPr lang="en-US" sz="900" b="0" i="0" cap="all" spc="200" baseline="0">
                <a:solidFill>
                  <a:schemeClr val="bg1"/>
                </a:solidFill>
                <a:latin typeface="BentonSans Medium" panose="02000503000000020004" pitchFamily="2" charset="77"/>
              </a:rPr>
              <a:t>INDIANA UNIVERSITY</a:t>
            </a:r>
          </a:p>
        </p:txBody>
      </p:sp>
      <p:pic>
        <p:nvPicPr>
          <p:cNvPr id="4" name="Picture 3" descr="Bring On Tomorrow wordmark">
            <a:extLst>
              <a:ext uri="{FF2B5EF4-FFF2-40B4-BE49-F238E27FC236}">
                <a16:creationId xmlns:a16="http://schemas.microsoft.com/office/drawing/2014/main" id="{9F0B4B10-3838-DEB7-7324-B105ABF859E6}"/>
              </a:ext>
            </a:extLst>
          </p:cNvPr>
          <p:cNvPicPr>
            <a:picLocks noChangeAspect="1"/>
          </p:cNvPicPr>
          <p:nvPr userDrawn="1"/>
        </p:nvPicPr>
        <p:blipFill>
          <a:blip r:embed="rId2"/>
          <a:stretch>
            <a:fillRect/>
          </a:stretch>
        </p:blipFill>
        <p:spPr>
          <a:xfrm>
            <a:off x="2777813" y="4140458"/>
            <a:ext cx="3588373" cy="225356"/>
          </a:xfrm>
          <a:prstGeom prst="rect">
            <a:avLst/>
          </a:prstGeom>
        </p:spPr>
      </p:pic>
    </p:spTree>
    <p:extLst>
      <p:ext uri="{BB962C8B-B14F-4D97-AF65-F5344CB8AC3E}">
        <p14:creationId xmlns:p14="http://schemas.microsoft.com/office/powerpoint/2010/main" val="3500221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ight, Big Header, Trident">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472D1356-D68D-33C2-9A33-2E7CA7FCE7FD}"/>
              </a:ext>
            </a:extLst>
          </p:cNvPr>
          <p:cNvSpPr>
            <a:spLocks noGrp="1"/>
          </p:cNvSpPr>
          <p:nvPr>
            <p:ph sz="half" idx="2" hasCustomPrompt="1"/>
          </p:nvPr>
        </p:nvSpPr>
        <p:spPr>
          <a:xfrm>
            <a:off x="-1" y="527538"/>
            <a:ext cx="9144001" cy="1995316"/>
          </a:xfrm>
          <a:prstGeom prst="rect">
            <a:avLst/>
          </a:prstGeom>
        </p:spPr>
        <p:txBody>
          <a:bodyPr/>
          <a:lstStyle>
            <a:lvl1pPr marL="0" indent="0" algn="ctr">
              <a:buFontTx/>
              <a:buNone/>
              <a:defRPr sz="6600" b="1" i="0" cap="all" spc="0" baseline="0">
                <a:solidFill>
                  <a:schemeClr val="tx1"/>
                </a:solidFill>
                <a:latin typeface="BentonSansCond Black" panose="02000606040000020004" pitchFamily="2" charset="77"/>
              </a:defRPr>
            </a:lvl1pPr>
          </a:lstStyle>
          <a:p>
            <a:pPr lvl="0"/>
            <a:r>
              <a:rPr lang="en-US"/>
              <a:t>CLICK TO EDIT MASTER TEXT STYLES</a:t>
            </a:r>
          </a:p>
        </p:txBody>
      </p:sp>
      <p:sp>
        <p:nvSpPr>
          <p:cNvPr id="2" name="Google Shape;19;p3">
            <a:extLst>
              <a:ext uri="{FF2B5EF4-FFF2-40B4-BE49-F238E27FC236}">
                <a16:creationId xmlns:a16="http://schemas.microsoft.com/office/drawing/2014/main" id="{C794B229-39F7-C3B5-9055-6CF26009A399}"/>
              </a:ext>
            </a:extLst>
          </p:cNvPr>
          <p:cNvSpPr txBox="1">
            <a:spLocks/>
          </p:cNvSpPr>
          <p:nvPr userDrawn="1"/>
        </p:nvSpPr>
        <p:spPr>
          <a:xfrm>
            <a:off x="0" y="3143276"/>
            <a:ext cx="9144000" cy="541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900" b="0" i="0" cap="all" spc="200" baseline="0">
                <a:solidFill>
                  <a:srgbClr val="231F20"/>
                </a:solidFill>
                <a:latin typeface="BentonSans Medium" panose="02000503000000020004" pitchFamily="2" charset="77"/>
              </a:rPr>
              <a:t>INDIANA UNIVERSITY</a:t>
            </a:r>
          </a:p>
        </p:txBody>
      </p:sp>
      <p:pic>
        <p:nvPicPr>
          <p:cNvPr id="3" name="Picture 2" descr="Indiana University trident tab extended">
            <a:extLst>
              <a:ext uri="{FF2B5EF4-FFF2-40B4-BE49-F238E27FC236}">
                <a16:creationId xmlns:a16="http://schemas.microsoft.com/office/drawing/2014/main" id="{8970BA94-729A-152B-A5A0-8BE09DA4EB9C}"/>
              </a:ext>
            </a:extLst>
          </p:cNvPr>
          <p:cNvPicPr>
            <a:picLocks noChangeAspect="1"/>
          </p:cNvPicPr>
          <p:nvPr userDrawn="1"/>
        </p:nvPicPr>
        <p:blipFill>
          <a:blip r:embed="rId2"/>
          <a:stretch>
            <a:fillRect/>
          </a:stretch>
        </p:blipFill>
        <p:spPr>
          <a:xfrm>
            <a:off x="4314654" y="3933022"/>
            <a:ext cx="514691" cy="1210478"/>
          </a:xfrm>
          <a:prstGeom prst="rect">
            <a:avLst/>
          </a:prstGeom>
        </p:spPr>
      </p:pic>
      <p:pic>
        <p:nvPicPr>
          <p:cNvPr id="4" name="Picture 3" descr="Bring On Tomorrow wordmark">
            <a:extLst>
              <a:ext uri="{FF2B5EF4-FFF2-40B4-BE49-F238E27FC236}">
                <a16:creationId xmlns:a16="http://schemas.microsoft.com/office/drawing/2014/main" id="{BD19FECB-D0DD-80EB-744B-0BAF8A30FADD}"/>
              </a:ext>
            </a:extLst>
          </p:cNvPr>
          <p:cNvPicPr>
            <a:picLocks noChangeAspect="1"/>
          </p:cNvPicPr>
          <p:nvPr userDrawn="1"/>
        </p:nvPicPr>
        <p:blipFill>
          <a:blip r:embed="rId3"/>
          <a:stretch>
            <a:fillRect/>
          </a:stretch>
        </p:blipFill>
        <p:spPr>
          <a:xfrm>
            <a:off x="2203537" y="2531368"/>
            <a:ext cx="4736926" cy="297487"/>
          </a:xfrm>
          <a:prstGeom prst="rect">
            <a:avLst/>
          </a:prstGeom>
        </p:spPr>
      </p:pic>
    </p:spTree>
    <p:extLst>
      <p:ext uri="{BB962C8B-B14F-4D97-AF65-F5344CB8AC3E}">
        <p14:creationId xmlns:p14="http://schemas.microsoft.com/office/powerpoint/2010/main" val="4417553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Red, Big Header, Trident">
    <p:bg>
      <p:bgRef idx="1001">
        <a:schemeClr val="bg1"/>
      </p:bgRef>
    </p:bg>
    <p:spTree>
      <p:nvGrpSpPr>
        <p:cNvPr id="1" name=""/>
        <p:cNvGrpSpPr/>
        <p:nvPr/>
      </p:nvGrpSpPr>
      <p:grpSpPr>
        <a:xfrm>
          <a:off x="0" y="0"/>
          <a:ext cx="0" cy="0"/>
          <a:chOff x="0" y="0"/>
          <a:chExt cx="0" cy="0"/>
        </a:xfrm>
      </p:grpSpPr>
      <p:pic>
        <p:nvPicPr>
          <p:cNvPr id="8" name="Picture 7" descr="Indiana University trident tab extended">
            <a:extLst>
              <a:ext uri="{FF2B5EF4-FFF2-40B4-BE49-F238E27FC236}">
                <a16:creationId xmlns:a16="http://schemas.microsoft.com/office/drawing/2014/main" id="{D97A09B7-AC42-0AA7-DD11-28B81A1B6379}"/>
              </a:ext>
            </a:extLst>
          </p:cNvPr>
          <p:cNvPicPr>
            <a:picLocks noChangeAspect="1"/>
          </p:cNvPicPr>
          <p:nvPr userDrawn="1"/>
        </p:nvPicPr>
        <p:blipFill>
          <a:blip r:embed="rId2"/>
          <a:stretch>
            <a:fillRect/>
          </a:stretch>
        </p:blipFill>
        <p:spPr>
          <a:xfrm>
            <a:off x="4303579" y="3897258"/>
            <a:ext cx="536843" cy="1246243"/>
          </a:xfrm>
          <a:prstGeom prst="rect">
            <a:avLst/>
          </a:prstGeom>
        </p:spPr>
      </p:pic>
      <p:pic>
        <p:nvPicPr>
          <p:cNvPr id="9" name="Picture 8" descr="Bring on Tomorrow word mark">
            <a:extLst>
              <a:ext uri="{FF2B5EF4-FFF2-40B4-BE49-F238E27FC236}">
                <a16:creationId xmlns:a16="http://schemas.microsoft.com/office/drawing/2014/main" id="{87DD2CF9-2759-5513-54B0-2B84F78BE7F1}"/>
              </a:ext>
            </a:extLst>
          </p:cNvPr>
          <p:cNvPicPr>
            <a:picLocks noChangeAspect="1"/>
          </p:cNvPicPr>
          <p:nvPr userDrawn="1"/>
        </p:nvPicPr>
        <p:blipFill>
          <a:blip r:embed="rId3"/>
          <a:stretch>
            <a:fillRect/>
          </a:stretch>
        </p:blipFill>
        <p:spPr>
          <a:xfrm>
            <a:off x="2184689" y="2531369"/>
            <a:ext cx="4774623" cy="299855"/>
          </a:xfrm>
          <a:prstGeom prst="rect">
            <a:avLst/>
          </a:prstGeom>
        </p:spPr>
      </p:pic>
      <p:sp>
        <p:nvSpPr>
          <p:cNvPr id="14" name="Content Placeholder 3">
            <a:extLst>
              <a:ext uri="{FF2B5EF4-FFF2-40B4-BE49-F238E27FC236}">
                <a16:creationId xmlns:a16="http://schemas.microsoft.com/office/drawing/2014/main" id="{4E1C9B8A-CA82-0962-900D-FEC3E4FB23DC}"/>
              </a:ext>
            </a:extLst>
          </p:cNvPr>
          <p:cNvSpPr>
            <a:spLocks noGrp="1"/>
          </p:cNvSpPr>
          <p:nvPr>
            <p:ph sz="half" idx="2" hasCustomPrompt="1"/>
          </p:nvPr>
        </p:nvSpPr>
        <p:spPr>
          <a:xfrm>
            <a:off x="-1" y="527538"/>
            <a:ext cx="9144001" cy="1995316"/>
          </a:xfrm>
          <a:prstGeom prst="rect">
            <a:avLst/>
          </a:prstGeom>
        </p:spPr>
        <p:txBody>
          <a:bodyPr/>
          <a:lstStyle>
            <a:lvl1pPr marL="0" indent="0" algn="ctr">
              <a:buFontTx/>
              <a:buNone/>
              <a:defRPr sz="6600" b="1" i="0" cap="all" spc="0" baseline="0">
                <a:solidFill>
                  <a:schemeClr val="tx1"/>
                </a:solidFill>
                <a:latin typeface="BentonSansCond Black" panose="02000606040000020004" pitchFamily="2" charset="77"/>
              </a:defRPr>
            </a:lvl1pPr>
          </a:lstStyle>
          <a:p>
            <a:pPr lvl="0"/>
            <a:r>
              <a:rPr lang="en-US"/>
              <a:t>CLICK TO EDIT MASTER TEXT STYLES</a:t>
            </a:r>
          </a:p>
        </p:txBody>
      </p:sp>
    </p:spTree>
    <p:extLst>
      <p:ext uri="{BB962C8B-B14F-4D97-AF65-F5344CB8AC3E}">
        <p14:creationId xmlns:p14="http://schemas.microsoft.com/office/powerpoint/2010/main" val="434059206"/>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Red, BOT, Trident">
    <p:bg>
      <p:bgRef idx="1001">
        <a:schemeClr val="bg1"/>
      </p:bgRef>
    </p:bg>
    <p:spTree>
      <p:nvGrpSpPr>
        <p:cNvPr id="1" name=""/>
        <p:cNvGrpSpPr/>
        <p:nvPr/>
      </p:nvGrpSpPr>
      <p:grpSpPr>
        <a:xfrm>
          <a:off x="0" y="0"/>
          <a:ext cx="0" cy="0"/>
          <a:chOff x="0" y="0"/>
          <a:chExt cx="0" cy="0"/>
        </a:xfrm>
      </p:grpSpPr>
      <p:pic>
        <p:nvPicPr>
          <p:cNvPr id="8" name="Picture 7" descr="Indiana University trident tab extended">
            <a:extLst>
              <a:ext uri="{FF2B5EF4-FFF2-40B4-BE49-F238E27FC236}">
                <a16:creationId xmlns:a16="http://schemas.microsoft.com/office/drawing/2014/main" id="{D97A09B7-AC42-0AA7-DD11-28B81A1B6379}"/>
              </a:ext>
            </a:extLst>
          </p:cNvPr>
          <p:cNvPicPr>
            <a:picLocks noChangeAspect="1"/>
          </p:cNvPicPr>
          <p:nvPr userDrawn="1"/>
        </p:nvPicPr>
        <p:blipFill>
          <a:blip r:embed="rId2"/>
          <a:stretch>
            <a:fillRect/>
          </a:stretch>
        </p:blipFill>
        <p:spPr>
          <a:xfrm>
            <a:off x="4303579" y="3897258"/>
            <a:ext cx="536843" cy="1246243"/>
          </a:xfrm>
          <a:prstGeom prst="rect">
            <a:avLst/>
          </a:prstGeom>
        </p:spPr>
      </p:pic>
      <p:pic>
        <p:nvPicPr>
          <p:cNvPr id="9" name="Picture 8" descr="Bring on Tomorrow word mark">
            <a:extLst>
              <a:ext uri="{FF2B5EF4-FFF2-40B4-BE49-F238E27FC236}">
                <a16:creationId xmlns:a16="http://schemas.microsoft.com/office/drawing/2014/main" id="{87DD2CF9-2759-5513-54B0-2B84F78BE7F1}"/>
              </a:ext>
            </a:extLst>
          </p:cNvPr>
          <p:cNvPicPr>
            <a:picLocks noChangeAspect="1"/>
          </p:cNvPicPr>
          <p:nvPr userDrawn="1"/>
        </p:nvPicPr>
        <p:blipFill>
          <a:blip r:embed="rId3"/>
          <a:stretch>
            <a:fillRect/>
          </a:stretch>
        </p:blipFill>
        <p:spPr>
          <a:xfrm>
            <a:off x="2184689" y="2531369"/>
            <a:ext cx="4774623" cy="299855"/>
          </a:xfrm>
          <a:prstGeom prst="rect">
            <a:avLst/>
          </a:prstGeom>
        </p:spPr>
      </p:pic>
    </p:spTree>
    <p:extLst>
      <p:ext uri="{BB962C8B-B14F-4D97-AF65-F5344CB8AC3E}">
        <p14:creationId xmlns:p14="http://schemas.microsoft.com/office/powerpoint/2010/main" val="264336240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isc: 50/50">
    <p:spTree>
      <p:nvGrpSpPr>
        <p:cNvPr id="1" name=""/>
        <p:cNvGrpSpPr/>
        <p:nvPr/>
      </p:nvGrpSpPr>
      <p:grpSpPr>
        <a:xfrm>
          <a:off x="0" y="0"/>
          <a:ext cx="0" cy="0"/>
          <a:chOff x="0" y="0"/>
          <a:chExt cx="0" cy="0"/>
        </a:xfrm>
      </p:grpSpPr>
      <p:sp>
        <p:nvSpPr>
          <p:cNvPr id="12" name="Google Shape;109;p14">
            <a:extLst>
              <a:ext uri="{FF2B5EF4-FFF2-40B4-BE49-F238E27FC236}">
                <a16:creationId xmlns:a16="http://schemas.microsoft.com/office/drawing/2014/main" id="{626CDF3E-188D-C1BA-DADF-86516B5B6C45}"/>
              </a:ext>
            </a:extLst>
          </p:cNvPr>
          <p:cNvSpPr/>
          <p:nvPr userDrawn="1"/>
        </p:nvSpPr>
        <p:spPr>
          <a:xfrm>
            <a:off x="0" y="0"/>
            <a:ext cx="4572000" cy="5143500"/>
          </a:xfrm>
          <a:prstGeom prst="rect">
            <a:avLst/>
          </a:prstGeom>
          <a:solidFill>
            <a:srgbClr val="99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solidFill>
                <a:srgbClr val="990000"/>
              </a:solidFill>
            </a:endParaRPr>
          </a:p>
        </p:txBody>
      </p:sp>
      <p:sp>
        <p:nvSpPr>
          <p:cNvPr id="6" name="Content Placeholder 5">
            <a:extLst>
              <a:ext uri="{FF2B5EF4-FFF2-40B4-BE49-F238E27FC236}">
                <a16:creationId xmlns:a16="http://schemas.microsoft.com/office/drawing/2014/main" id="{CC53795E-7503-FA42-1847-A4DFD2719818}"/>
              </a:ext>
            </a:extLst>
          </p:cNvPr>
          <p:cNvSpPr>
            <a:spLocks noGrp="1"/>
          </p:cNvSpPr>
          <p:nvPr>
            <p:ph sz="quarter" idx="4"/>
          </p:nvPr>
        </p:nvSpPr>
        <p:spPr>
          <a:xfrm>
            <a:off x="4992490" y="443060"/>
            <a:ext cx="3741443" cy="4199187"/>
          </a:xfrm>
        </p:spPr>
        <p:txBody>
          <a:bodyPr/>
          <a:lstStyle>
            <a:lvl1pPr>
              <a:defRPr>
                <a:solidFill>
                  <a:schemeClr val="accent1"/>
                </a:solidFill>
              </a:defRPr>
            </a:lvl1pPr>
            <a:lvl2pPr marL="342900" indent="0">
              <a:buNone/>
              <a:defRPr/>
            </a:lvl2pPr>
          </a:lstStyle>
          <a:p>
            <a:pPr lvl="0"/>
            <a:r>
              <a:rPr lang="en-US"/>
              <a:t>Click to edit Master text styles</a:t>
            </a:r>
          </a:p>
        </p:txBody>
      </p:sp>
      <p:sp>
        <p:nvSpPr>
          <p:cNvPr id="14" name="Slide Number Placeholder 5">
            <a:extLst>
              <a:ext uri="{FF2B5EF4-FFF2-40B4-BE49-F238E27FC236}">
                <a16:creationId xmlns:a16="http://schemas.microsoft.com/office/drawing/2014/main" id="{BBD18868-5F5D-E763-BDD4-3B3432BD870D}"/>
              </a:ext>
            </a:extLst>
          </p:cNvPr>
          <p:cNvSpPr>
            <a:spLocks noGrp="1"/>
          </p:cNvSpPr>
          <p:nvPr>
            <p:ph type="sldNum" sz="quarter" idx="10"/>
          </p:nvPr>
        </p:nvSpPr>
        <p:spPr>
          <a:xfrm>
            <a:off x="6457951" y="4767265"/>
            <a:ext cx="2275983" cy="274637"/>
          </a:xfrm>
          <a:prstGeom prst="rect">
            <a:avLst/>
          </a:prstGeom>
        </p:spPr>
        <p:txBody>
          <a:bodyPr/>
          <a:lstStyle>
            <a:lvl1pPr algn="r">
              <a:defRPr sz="800">
                <a:solidFill>
                  <a:schemeClr val="accent6"/>
                </a:solidFill>
              </a:defRPr>
            </a:lvl1pPr>
          </a:lstStyle>
          <a:p>
            <a:fld id="{8A398D91-14E0-6D44-982A-8B3F159C0FCA}" type="slidenum">
              <a:rPr lang="en-US" smtClean="0"/>
              <a:pPr/>
              <a:t>‹#›</a:t>
            </a:fld>
            <a:endParaRPr lang="en-US"/>
          </a:p>
        </p:txBody>
      </p:sp>
      <p:sp>
        <p:nvSpPr>
          <p:cNvPr id="15" name="Title 1">
            <a:extLst>
              <a:ext uri="{FF2B5EF4-FFF2-40B4-BE49-F238E27FC236}">
                <a16:creationId xmlns:a16="http://schemas.microsoft.com/office/drawing/2014/main" id="{0D8B76F4-FA44-92A7-F9C5-3A1440E84B51}"/>
              </a:ext>
            </a:extLst>
          </p:cNvPr>
          <p:cNvSpPr>
            <a:spLocks noGrp="1"/>
          </p:cNvSpPr>
          <p:nvPr>
            <p:ph type="title"/>
          </p:nvPr>
        </p:nvSpPr>
        <p:spPr>
          <a:xfrm>
            <a:off x="416920" y="1414473"/>
            <a:ext cx="3697880" cy="954959"/>
          </a:xfrm>
          <a:prstGeom prst="rect">
            <a:avLst/>
          </a:prstGeom>
        </p:spPr>
        <p:txBody>
          <a:bodyPr anchor="t">
            <a:noAutofit/>
          </a:bodyPr>
          <a:lstStyle>
            <a:lvl1pPr>
              <a:lnSpc>
                <a:spcPct val="100000"/>
              </a:lnSpc>
              <a:defRPr sz="2600">
                <a:solidFill>
                  <a:schemeClr val="bg1"/>
                </a:solidFill>
                <a:latin typeface="Georgia" panose="02040502050405020303" pitchFamily="18" charset="0"/>
              </a:defRPr>
            </a:lvl1pPr>
          </a:lstStyle>
          <a:p>
            <a:r>
              <a:rPr lang="en-US"/>
              <a:t>Click to edit Master title style</a:t>
            </a:r>
          </a:p>
        </p:txBody>
      </p:sp>
      <p:sp>
        <p:nvSpPr>
          <p:cNvPr id="2" name="Google Shape;27;p4">
            <a:extLst>
              <a:ext uri="{FF2B5EF4-FFF2-40B4-BE49-F238E27FC236}">
                <a16:creationId xmlns:a16="http://schemas.microsoft.com/office/drawing/2014/main" id="{267090B1-DAF6-8D5B-801A-740748E664DF}"/>
              </a:ext>
            </a:extLst>
          </p:cNvPr>
          <p:cNvSpPr/>
          <p:nvPr userDrawn="1"/>
        </p:nvSpPr>
        <p:spPr>
          <a:xfrm rot="16200000">
            <a:off x="601026" y="1108448"/>
            <a:ext cx="45719" cy="41393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Content Placeholder 5">
            <a:extLst>
              <a:ext uri="{FF2B5EF4-FFF2-40B4-BE49-F238E27FC236}">
                <a16:creationId xmlns:a16="http://schemas.microsoft.com/office/drawing/2014/main" id="{F20F278C-CE0E-6D29-6D8B-D8A21EFB905F}"/>
              </a:ext>
            </a:extLst>
          </p:cNvPr>
          <p:cNvSpPr>
            <a:spLocks noGrp="1"/>
          </p:cNvSpPr>
          <p:nvPr>
            <p:ph sz="quarter" idx="11"/>
          </p:nvPr>
        </p:nvSpPr>
        <p:spPr>
          <a:xfrm>
            <a:off x="416919" y="2482897"/>
            <a:ext cx="3697879" cy="961634"/>
          </a:xfrm>
        </p:spPr>
        <p:txBody>
          <a:bodyPr/>
          <a:lstStyle>
            <a:lvl1pPr>
              <a:defRPr sz="1400">
                <a:solidFill>
                  <a:schemeClr val="bg1"/>
                </a:solidFill>
              </a:defRPr>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3045381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isc: Section break,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8E9C50F-8DC8-7D42-19B4-FD07B3FB50CC}"/>
              </a:ext>
            </a:extLst>
          </p:cNvPr>
          <p:cNvSpPr>
            <a:spLocks noGrp="1"/>
          </p:cNvSpPr>
          <p:nvPr>
            <p:ph type="pic" idx="1"/>
          </p:nvPr>
        </p:nvSpPr>
        <p:spPr>
          <a:xfrm>
            <a:off x="-1" y="-1"/>
            <a:ext cx="9144000" cy="5143500"/>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15" name="Title 1">
            <a:extLst>
              <a:ext uri="{FF2B5EF4-FFF2-40B4-BE49-F238E27FC236}">
                <a16:creationId xmlns:a16="http://schemas.microsoft.com/office/drawing/2014/main" id="{0D8B76F4-FA44-92A7-F9C5-3A1440E84B51}"/>
              </a:ext>
            </a:extLst>
          </p:cNvPr>
          <p:cNvSpPr>
            <a:spLocks noGrp="1"/>
          </p:cNvSpPr>
          <p:nvPr>
            <p:ph type="title"/>
          </p:nvPr>
        </p:nvSpPr>
        <p:spPr>
          <a:xfrm>
            <a:off x="3139888" y="2817280"/>
            <a:ext cx="5594046" cy="1123606"/>
          </a:xfrm>
          <a:prstGeom prst="rect">
            <a:avLst/>
          </a:prstGeom>
        </p:spPr>
        <p:txBody>
          <a:bodyPr anchor="t">
            <a:noAutofit/>
          </a:bodyPr>
          <a:lstStyle>
            <a:lvl1pPr>
              <a:lnSpc>
                <a:spcPts val="4400"/>
              </a:lnSpc>
              <a:defRPr sz="4400" b="1" i="0" cap="all" baseline="0">
                <a:solidFill>
                  <a:schemeClr val="bg1"/>
                </a:solidFill>
                <a:latin typeface="BentonSansCond Black" panose="02000606040000020004" pitchFamily="2" charset="77"/>
              </a:defRPr>
            </a:lvl1pPr>
          </a:lstStyle>
          <a:p>
            <a:r>
              <a:rPr lang="en-US"/>
              <a:t>Click to edit Master title style</a:t>
            </a:r>
          </a:p>
        </p:txBody>
      </p:sp>
      <p:sp>
        <p:nvSpPr>
          <p:cNvPr id="14" name="Slide Number Placeholder 5">
            <a:extLst>
              <a:ext uri="{FF2B5EF4-FFF2-40B4-BE49-F238E27FC236}">
                <a16:creationId xmlns:a16="http://schemas.microsoft.com/office/drawing/2014/main" id="{BBD18868-5F5D-E763-BDD4-3B3432BD870D}"/>
              </a:ext>
            </a:extLst>
          </p:cNvPr>
          <p:cNvSpPr>
            <a:spLocks noGrp="1"/>
          </p:cNvSpPr>
          <p:nvPr>
            <p:ph type="sldNum" sz="quarter" idx="10"/>
          </p:nvPr>
        </p:nvSpPr>
        <p:spPr>
          <a:xfrm>
            <a:off x="6457951" y="4767264"/>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17516893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tro/Close: Light, Picture, Headline, BOT subhead, IU">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73E70ED-F86F-B486-CF8F-F2B3972EA495}"/>
              </a:ext>
            </a:extLst>
          </p:cNvPr>
          <p:cNvSpPr>
            <a:spLocks noGrp="1"/>
          </p:cNvSpPr>
          <p:nvPr>
            <p:ph type="pic" idx="1"/>
          </p:nvPr>
        </p:nvSpPr>
        <p:spPr>
          <a:xfrm>
            <a:off x="0" y="0"/>
            <a:ext cx="9144000" cy="3205113"/>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itle 1">
            <a:extLst>
              <a:ext uri="{FF2B5EF4-FFF2-40B4-BE49-F238E27FC236}">
                <a16:creationId xmlns:a16="http://schemas.microsoft.com/office/drawing/2014/main" id="{CB29417B-E265-EA4D-46FA-5114E50F00BE}"/>
              </a:ext>
            </a:extLst>
          </p:cNvPr>
          <p:cNvSpPr>
            <a:spLocks noGrp="1"/>
          </p:cNvSpPr>
          <p:nvPr>
            <p:ph type="ctrTitle" hasCustomPrompt="1"/>
          </p:nvPr>
        </p:nvSpPr>
        <p:spPr>
          <a:xfrm>
            <a:off x="0" y="3369616"/>
            <a:ext cx="9144000" cy="806807"/>
          </a:xfrm>
          <a:prstGeom prst="rect">
            <a:avLst/>
          </a:prstGeom>
        </p:spPr>
        <p:txBody>
          <a:bodyPr anchor="t" anchorCtr="0">
            <a:noAutofit/>
          </a:bodyPr>
          <a:lstStyle>
            <a:lvl1pPr algn="ctr">
              <a:defRPr sz="4600" b="1" i="0" cap="all" spc="0" baseline="0">
                <a:solidFill>
                  <a:schemeClr val="tx1"/>
                </a:solidFill>
                <a:latin typeface="BentonSansCond Black" panose="02000606040000020004" pitchFamily="2" charset="77"/>
                <a:cs typeface="Arial" panose="020B0604020202020204" pitchFamily="34" charset="0"/>
              </a:defRPr>
            </a:lvl1pPr>
          </a:lstStyle>
          <a:p>
            <a:r>
              <a:rPr lang="en-US"/>
              <a:t>CLICK TO EDIT TITLE STYLE</a:t>
            </a:r>
          </a:p>
        </p:txBody>
      </p:sp>
      <p:sp>
        <p:nvSpPr>
          <p:cNvPr id="5" name="Google Shape;19;p3">
            <a:extLst>
              <a:ext uri="{FF2B5EF4-FFF2-40B4-BE49-F238E27FC236}">
                <a16:creationId xmlns:a16="http://schemas.microsoft.com/office/drawing/2014/main" id="{17F44809-938D-023C-5329-5E9EDB34E5B1}"/>
              </a:ext>
            </a:extLst>
          </p:cNvPr>
          <p:cNvSpPr txBox="1">
            <a:spLocks/>
          </p:cNvSpPr>
          <p:nvPr userDrawn="1"/>
        </p:nvSpPr>
        <p:spPr>
          <a:xfrm>
            <a:off x="-1" y="4497398"/>
            <a:ext cx="9143999" cy="5412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900" b="0" i="0" cap="all" spc="200" baseline="0">
                <a:solidFill>
                  <a:srgbClr val="231F20"/>
                </a:solidFill>
                <a:latin typeface="BentonSans Medium" panose="02000503000000020004" pitchFamily="2" charset="77"/>
              </a:rPr>
              <a:t>INDIANA UNIVERSITY</a:t>
            </a:r>
          </a:p>
        </p:txBody>
      </p:sp>
      <p:pic>
        <p:nvPicPr>
          <p:cNvPr id="7" name="Picture 6" descr="Bring On Tomorrow wordmark">
            <a:extLst>
              <a:ext uri="{FF2B5EF4-FFF2-40B4-BE49-F238E27FC236}">
                <a16:creationId xmlns:a16="http://schemas.microsoft.com/office/drawing/2014/main" id="{77C85473-7AF5-C0EE-4211-6E8F740A8E13}"/>
              </a:ext>
            </a:extLst>
          </p:cNvPr>
          <p:cNvPicPr>
            <a:picLocks noChangeAspect="1"/>
          </p:cNvPicPr>
          <p:nvPr userDrawn="1"/>
        </p:nvPicPr>
        <p:blipFill>
          <a:blip r:embed="rId2"/>
          <a:stretch>
            <a:fillRect/>
          </a:stretch>
        </p:blipFill>
        <p:spPr>
          <a:xfrm>
            <a:off x="2777813" y="4176424"/>
            <a:ext cx="3588373" cy="225356"/>
          </a:xfrm>
          <a:prstGeom prst="rect">
            <a:avLst/>
          </a:prstGeom>
        </p:spPr>
      </p:pic>
    </p:spTree>
    <p:extLst>
      <p:ext uri="{BB962C8B-B14F-4D97-AF65-F5344CB8AC3E}">
        <p14:creationId xmlns:p14="http://schemas.microsoft.com/office/powerpoint/2010/main" val="26052714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ro/Close: Light, Picture, Headline, BOT subhead, Footer">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873E70ED-F86F-B486-CF8F-F2B3972EA495}"/>
              </a:ext>
            </a:extLst>
          </p:cNvPr>
          <p:cNvSpPr>
            <a:spLocks noGrp="1"/>
          </p:cNvSpPr>
          <p:nvPr>
            <p:ph type="pic" idx="1"/>
          </p:nvPr>
        </p:nvSpPr>
        <p:spPr>
          <a:xfrm>
            <a:off x="0" y="0"/>
            <a:ext cx="9144000" cy="3205113"/>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itle 1">
            <a:extLst>
              <a:ext uri="{FF2B5EF4-FFF2-40B4-BE49-F238E27FC236}">
                <a16:creationId xmlns:a16="http://schemas.microsoft.com/office/drawing/2014/main" id="{CB29417B-E265-EA4D-46FA-5114E50F00BE}"/>
              </a:ext>
            </a:extLst>
          </p:cNvPr>
          <p:cNvSpPr>
            <a:spLocks noGrp="1"/>
          </p:cNvSpPr>
          <p:nvPr>
            <p:ph type="ctrTitle" hasCustomPrompt="1"/>
          </p:nvPr>
        </p:nvSpPr>
        <p:spPr>
          <a:xfrm>
            <a:off x="0" y="3369617"/>
            <a:ext cx="9144000" cy="770842"/>
          </a:xfrm>
          <a:prstGeom prst="rect">
            <a:avLst/>
          </a:prstGeom>
        </p:spPr>
        <p:txBody>
          <a:bodyPr anchor="t" anchorCtr="0">
            <a:noAutofit/>
          </a:bodyPr>
          <a:lstStyle>
            <a:lvl1pPr algn="ctr">
              <a:defRPr sz="4600" b="1" i="0" cap="all" spc="0" baseline="0">
                <a:solidFill>
                  <a:schemeClr val="tx1"/>
                </a:solidFill>
                <a:latin typeface="BentonSansCond Black" panose="02000606040000020004" pitchFamily="2" charset="77"/>
                <a:cs typeface="Arial" panose="020B0604020202020204" pitchFamily="34" charset="0"/>
              </a:defRPr>
            </a:lvl1pPr>
          </a:lstStyle>
          <a:p>
            <a:r>
              <a:rPr lang="en-US"/>
              <a:t>CLICK TO EDIT TITLE STYLE</a:t>
            </a:r>
          </a:p>
        </p:txBody>
      </p:sp>
      <p:sp>
        <p:nvSpPr>
          <p:cNvPr id="2" name="Rectangle 1">
            <a:extLst>
              <a:ext uri="{FF2B5EF4-FFF2-40B4-BE49-F238E27FC236}">
                <a16:creationId xmlns:a16="http://schemas.microsoft.com/office/drawing/2014/main" id="{60E58670-BF66-2EF9-4EEF-7E50A7CB785F}"/>
              </a:ext>
            </a:extLst>
          </p:cNvPr>
          <p:cNvSpPr/>
          <p:nvPr userDrawn="1"/>
        </p:nvSpPr>
        <p:spPr>
          <a:xfrm>
            <a:off x="0" y="4620986"/>
            <a:ext cx="9144000" cy="522514"/>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9;p3">
            <a:extLst>
              <a:ext uri="{FF2B5EF4-FFF2-40B4-BE49-F238E27FC236}">
                <a16:creationId xmlns:a16="http://schemas.microsoft.com/office/drawing/2014/main" id="{50C49385-1420-5352-7F00-6F81EE98B661}"/>
              </a:ext>
            </a:extLst>
          </p:cNvPr>
          <p:cNvSpPr txBox="1">
            <a:spLocks/>
          </p:cNvSpPr>
          <p:nvPr userDrawn="1"/>
        </p:nvSpPr>
        <p:spPr>
          <a:xfrm>
            <a:off x="727950" y="4770673"/>
            <a:ext cx="7688100" cy="2378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ctr"/>
            <a:r>
              <a:rPr lang="en-US" sz="900" b="0" i="0" cap="all" spc="200" baseline="0">
                <a:solidFill>
                  <a:schemeClr val="bg1"/>
                </a:solidFill>
                <a:latin typeface="BentonSans Medium" panose="02000503000000020004" pitchFamily="2" charset="77"/>
              </a:rPr>
              <a:t>INDIANA UNIVERSITY</a:t>
            </a:r>
          </a:p>
        </p:txBody>
      </p:sp>
      <p:pic>
        <p:nvPicPr>
          <p:cNvPr id="8" name="Picture 7" descr="Bring On Tomorrow wordmark">
            <a:extLst>
              <a:ext uri="{FF2B5EF4-FFF2-40B4-BE49-F238E27FC236}">
                <a16:creationId xmlns:a16="http://schemas.microsoft.com/office/drawing/2014/main" id="{5A3D47D7-44DB-7464-B94D-6AE023C3310E}"/>
              </a:ext>
            </a:extLst>
          </p:cNvPr>
          <p:cNvPicPr>
            <a:picLocks noChangeAspect="1"/>
          </p:cNvPicPr>
          <p:nvPr userDrawn="1"/>
        </p:nvPicPr>
        <p:blipFill>
          <a:blip r:embed="rId2"/>
          <a:stretch>
            <a:fillRect/>
          </a:stretch>
        </p:blipFill>
        <p:spPr>
          <a:xfrm>
            <a:off x="2777813" y="4140458"/>
            <a:ext cx="3588373" cy="225356"/>
          </a:xfrm>
          <a:prstGeom prst="rect">
            <a:avLst/>
          </a:prstGeom>
        </p:spPr>
      </p:pic>
    </p:spTree>
    <p:extLst>
      <p:ext uri="{BB962C8B-B14F-4D97-AF65-F5344CB8AC3E}">
        <p14:creationId xmlns:p14="http://schemas.microsoft.com/office/powerpoint/2010/main" val="1201613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BOT, Traditional, 2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DE911-DC47-9695-42D8-1277AEB0FB6E}"/>
              </a:ext>
            </a:extLst>
          </p:cNvPr>
          <p:cNvSpPr/>
          <p:nvPr userDrawn="1"/>
        </p:nvSpPr>
        <p:spPr>
          <a:xfrm>
            <a:off x="0" y="4666269"/>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2" name="Title 1">
            <a:extLst>
              <a:ext uri="{FF2B5EF4-FFF2-40B4-BE49-F238E27FC236}">
                <a16:creationId xmlns:a16="http://schemas.microsoft.com/office/drawing/2014/main" id="{5811CEBD-6537-15EA-E6B8-E5934A35A4A9}"/>
              </a:ext>
            </a:extLst>
          </p:cNvPr>
          <p:cNvSpPr>
            <a:spLocks noGrp="1"/>
          </p:cNvSpPr>
          <p:nvPr>
            <p:ph type="title"/>
          </p:nvPr>
        </p:nvSpPr>
        <p:spPr>
          <a:xfrm>
            <a:off x="410067" y="1414474"/>
            <a:ext cx="8323867" cy="572588"/>
          </a:xfrm>
          <a:prstGeom prst="rect">
            <a:avLst/>
          </a:prstGeom>
        </p:spPr>
        <p:txBody>
          <a:bodyPr lIns="0" tIns="0" rIns="0" bIns="0">
            <a:noAutofit/>
          </a:bodyPr>
          <a:lstStyle>
            <a:lvl1pPr>
              <a:defRPr sz="2400">
                <a:solidFill>
                  <a:srgbClr val="990000"/>
                </a:solidFill>
                <a:latin typeface="Georgia" panose="02040502050405020303"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494361A8-4F59-B4C4-D9E0-ADE0E7A39A42}"/>
              </a:ext>
            </a:extLst>
          </p:cNvPr>
          <p:cNvSpPr>
            <a:spLocks noGrp="1"/>
          </p:cNvSpPr>
          <p:nvPr>
            <p:ph idx="1"/>
          </p:nvPr>
        </p:nvSpPr>
        <p:spPr>
          <a:xfrm>
            <a:off x="410067" y="2088058"/>
            <a:ext cx="4161933" cy="2376857"/>
          </a:xfrm>
          <a:prstGeom prst="rect">
            <a:avLst/>
          </a:prstGeom>
        </p:spPr>
        <p:txBody>
          <a:bodyPr lIns="0" tIns="0" rIns="0" bIns="0">
            <a:noAutofit/>
          </a:bodyPr>
          <a:lstStyle>
            <a:lvl1pPr>
              <a:lnSpc>
                <a:spcPct val="100000"/>
              </a:lnSpc>
              <a:defRPr sz="16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0" name="Slide Number Placeholder 5">
            <a:extLst>
              <a:ext uri="{FF2B5EF4-FFF2-40B4-BE49-F238E27FC236}">
                <a16:creationId xmlns:a16="http://schemas.microsoft.com/office/drawing/2014/main" id="{41D5622C-B24F-FCCB-931E-FE5445D80664}"/>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
        <p:nvSpPr>
          <p:cNvPr id="9" name="Content Placeholder 2">
            <a:extLst>
              <a:ext uri="{FF2B5EF4-FFF2-40B4-BE49-F238E27FC236}">
                <a16:creationId xmlns:a16="http://schemas.microsoft.com/office/drawing/2014/main" id="{D21E2502-F37E-BC89-751F-BDCA18801C45}"/>
              </a:ext>
            </a:extLst>
          </p:cNvPr>
          <p:cNvSpPr>
            <a:spLocks noGrp="1"/>
          </p:cNvSpPr>
          <p:nvPr>
            <p:ph idx="10"/>
          </p:nvPr>
        </p:nvSpPr>
        <p:spPr>
          <a:xfrm>
            <a:off x="4645482" y="2088058"/>
            <a:ext cx="4088451" cy="2376857"/>
          </a:xfrm>
          <a:prstGeom prst="rect">
            <a:avLst/>
          </a:prstGeom>
        </p:spPr>
        <p:txBody>
          <a:bodyPr lIns="0" tIns="0" rIns="0" bIns="0">
            <a:noAutofit/>
          </a:bodyPr>
          <a:lstStyle>
            <a:lvl1pPr>
              <a:lnSpc>
                <a:spcPct val="100000"/>
              </a:lnSpc>
              <a:defRPr sz="1600">
                <a:solidFill>
                  <a:schemeClr val="accent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Google Shape;19;p3">
            <a:extLst>
              <a:ext uri="{FF2B5EF4-FFF2-40B4-BE49-F238E27FC236}">
                <a16:creationId xmlns:a16="http://schemas.microsoft.com/office/drawing/2014/main" id="{F2E3BDA8-FE1B-738C-DC78-150209851EFC}"/>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5" name="Google Shape;27;p4">
            <a:extLst>
              <a:ext uri="{FF2B5EF4-FFF2-40B4-BE49-F238E27FC236}">
                <a16:creationId xmlns:a16="http://schemas.microsoft.com/office/drawing/2014/main" id="{9A310AC1-53F2-CB00-5BA8-A383422C31A1}"/>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6" name="Picture 5" descr="Bring On Tomorrow marketing lockup">
            <a:extLst>
              <a:ext uri="{FF2B5EF4-FFF2-40B4-BE49-F238E27FC236}">
                <a16:creationId xmlns:a16="http://schemas.microsoft.com/office/drawing/2014/main" id="{B3E32FAA-E694-EE14-4C63-F924F98C19D9}"/>
              </a:ext>
            </a:extLst>
          </p:cNvPr>
          <p:cNvPicPr>
            <a:picLocks noChangeAspect="1"/>
          </p:cNvPicPr>
          <p:nvPr userDrawn="1"/>
        </p:nvPicPr>
        <p:blipFill>
          <a:blip r:embed="rId2"/>
          <a:srcRect/>
          <a:stretch/>
        </p:blipFill>
        <p:spPr>
          <a:xfrm>
            <a:off x="414262" y="0"/>
            <a:ext cx="2292931" cy="958884"/>
          </a:xfrm>
          <a:prstGeom prst="rect">
            <a:avLst/>
          </a:prstGeom>
        </p:spPr>
      </p:pic>
    </p:spTree>
    <p:extLst>
      <p:ext uri="{BB962C8B-B14F-4D97-AF65-F5344CB8AC3E}">
        <p14:creationId xmlns:p14="http://schemas.microsoft.com/office/powerpoint/2010/main" val="3702986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ight: BOT, Header, Photo, Foot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D264C9-E89A-36ED-5A5A-E7EBE090A8D8}"/>
              </a:ext>
            </a:extLst>
          </p:cNvPr>
          <p:cNvSpPr/>
          <p:nvPr userDrawn="1"/>
        </p:nvSpPr>
        <p:spPr>
          <a:xfrm>
            <a:off x="0" y="4665967"/>
            <a:ext cx="9144000" cy="47723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67"/>
          </a:p>
        </p:txBody>
      </p:sp>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5493470" y="-1"/>
            <a:ext cx="3650529" cy="5143501"/>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Title 1">
            <a:extLst>
              <a:ext uri="{FF2B5EF4-FFF2-40B4-BE49-F238E27FC236}">
                <a16:creationId xmlns:a16="http://schemas.microsoft.com/office/drawing/2014/main" id="{F32DA0D9-1784-07EE-0EF7-4402933BAF25}"/>
              </a:ext>
            </a:extLst>
          </p:cNvPr>
          <p:cNvSpPr>
            <a:spLocks noGrp="1"/>
          </p:cNvSpPr>
          <p:nvPr>
            <p:ph type="title" hasCustomPrompt="1"/>
          </p:nvPr>
        </p:nvSpPr>
        <p:spPr>
          <a:xfrm>
            <a:off x="410067" y="1409947"/>
            <a:ext cx="4779791" cy="1911175"/>
          </a:xfrm>
          <a:prstGeom prst="rect">
            <a:avLst/>
          </a:prstGeom>
        </p:spPr>
        <p:txBody>
          <a:bodyPr lIns="0" tIns="0" rIns="0" bIns="0" anchor="b"/>
          <a:lstStyle>
            <a:lvl1pPr>
              <a:lnSpc>
                <a:spcPts val="3600"/>
              </a:lnSpc>
              <a:defRPr sz="4000" b="0" i="0" cap="all" spc="0" baseline="0">
                <a:latin typeface="BentonSansCond Black" panose="02000606040000020004" pitchFamily="2" charset="77"/>
              </a:defRPr>
            </a:lvl1pPr>
          </a:lstStyle>
          <a:p>
            <a:r>
              <a:rPr lang="en-US"/>
              <a:t>CLICK TO EDIT TITLE STYLE</a:t>
            </a:r>
          </a:p>
        </p:txBody>
      </p:sp>
      <p:sp>
        <p:nvSpPr>
          <p:cNvPr id="10" name="Google Shape;19;p3">
            <a:extLst>
              <a:ext uri="{FF2B5EF4-FFF2-40B4-BE49-F238E27FC236}">
                <a16:creationId xmlns:a16="http://schemas.microsoft.com/office/drawing/2014/main" id="{42E971C6-A223-2A45-8219-633BAB1361C4}"/>
              </a:ext>
            </a:extLst>
          </p:cNvPr>
          <p:cNvSpPr txBox="1">
            <a:spLocks/>
          </p:cNvSpPr>
          <p:nvPr userDrawn="1"/>
        </p:nvSpPr>
        <p:spPr>
          <a:xfrm>
            <a:off x="410067" y="4804013"/>
            <a:ext cx="5083404" cy="237888"/>
          </a:xfrm>
          <a:prstGeom prst="rect">
            <a:avLst/>
          </a:prstGeom>
          <a:noFill/>
          <a:ln>
            <a:noFill/>
          </a:ln>
        </p:spPr>
        <p:txBody>
          <a:bodyPr spcFirstLastPara="1" wrap="none" lIns="0" tIns="0" rIns="0" bIns="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l"/>
            <a:r>
              <a:rPr lang="en-US" sz="900" b="0" i="0" cap="all" spc="200" baseline="0">
                <a:solidFill>
                  <a:schemeClr val="bg1"/>
                </a:solidFill>
                <a:latin typeface="BentonSans Medium" panose="02000503000000020004" pitchFamily="2" charset="77"/>
                <a:cs typeface="Arial" panose="020B0604020202020204" pitchFamily="34" charset="0"/>
              </a:rPr>
              <a:t>INDIANA UNIVERSITY</a:t>
            </a:r>
          </a:p>
        </p:txBody>
      </p:sp>
      <p:sp>
        <p:nvSpPr>
          <p:cNvPr id="2" name="Google Shape;27;p4">
            <a:extLst>
              <a:ext uri="{FF2B5EF4-FFF2-40B4-BE49-F238E27FC236}">
                <a16:creationId xmlns:a16="http://schemas.microsoft.com/office/drawing/2014/main" id="{1F28CC82-007A-05DF-05CC-8D85C97ECA18}"/>
              </a:ext>
              <a:ext uri="{C183D7F6-B498-43B3-948B-1728B52AA6E4}">
                <adec:decorative xmlns:adec="http://schemas.microsoft.com/office/drawing/2017/decorative" val="1"/>
              </a:ext>
            </a:extLst>
          </p:cNvPr>
          <p:cNvSpPr/>
          <p:nvPr userDrawn="1"/>
        </p:nvSpPr>
        <p:spPr>
          <a:xfrm rot="16200000">
            <a:off x="594172" y="1114812"/>
            <a:ext cx="45719" cy="41393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67"/>
          </a:p>
        </p:txBody>
      </p:sp>
      <p:pic>
        <p:nvPicPr>
          <p:cNvPr id="4" name="Picture 3" descr="Bring On Tomorrow marketing lockup">
            <a:extLst>
              <a:ext uri="{FF2B5EF4-FFF2-40B4-BE49-F238E27FC236}">
                <a16:creationId xmlns:a16="http://schemas.microsoft.com/office/drawing/2014/main" id="{720B4A28-80D5-FCB0-508A-49189E3B059E}"/>
              </a:ext>
            </a:extLst>
          </p:cNvPr>
          <p:cNvPicPr>
            <a:picLocks noChangeAspect="1"/>
          </p:cNvPicPr>
          <p:nvPr userDrawn="1"/>
        </p:nvPicPr>
        <p:blipFill>
          <a:blip r:embed="rId2"/>
          <a:srcRect/>
          <a:stretch/>
        </p:blipFill>
        <p:spPr>
          <a:xfrm>
            <a:off x="414262" y="0"/>
            <a:ext cx="2292931" cy="958884"/>
          </a:xfrm>
          <a:prstGeom prst="rect">
            <a:avLst/>
          </a:prstGeom>
        </p:spPr>
      </p:pic>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3426265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ght: Header, BOT subhead, Picture, IU">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4572000" y="0"/>
            <a:ext cx="4572000" cy="5143501"/>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Title 1">
            <a:extLst>
              <a:ext uri="{FF2B5EF4-FFF2-40B4-BE49-F238E27FC236}">
                <a16:creationId xmlns:a16="http://schemas.microsoft.com/office/drawing/2014/main" id="{F32DA0D9-1784-07EE-0EF7-4402933BAF25}"/>
              </a:ext>
            </a:extLst>
          </p:cNvPr>
          <p:cNvSpPr>
            <a:spLocks noGrp="1"/>
          </p:cNvSpPr>
          <p:nvPr>
            <p:ph type="title" hasCustomPrompt="1"/>
          </p:nvPr>
        </p:nvSpPr>
        <p:spPr>
          <a:xfrm>
            <a:off x="439405" y="551330"/>
            <a:ext cx="3675395" cy="2474258"/>
          </a:xfrm>
          <a:prstGeom prst="rect">
            <a:avLst/>
          </a:prstGeom>
        </p:spPr>
        <p:txBody>
          <a:bodyPr lIns="0" tIns="0" rIns="0" bIns="0" anchor="b"/>
          <a:lstStyle>
            <a:lvl1pPr>
              <a:lnSpc>
                <a:spcPts val="5200"/>
              </a:lnSpc>
              <a:defRPr sz="5400" b="0" i="0" cap="all" spc="0" baseline="0">
                <a:latin typeface="BentonSansCond Black" panose="02000606040000020004" pitchFamily="2" charset="77"/>
              </a:defRPr>
            </a:lvl1pPr>
          </a:lstStyle>
          <a:p>
            <a:r>
              <a:rPr lang="en-US"/>
              <a:t>CLICK TO EDIT TITLE STYLE</a:t>
            </a:r>
          </a:p>
        </p:txBody>
      </p:sp>
      <p:pic>
        <p:nvPicPr>
          <p:cNvPr id="6" name="Picture 5" descr="Bring On Tomorrow wordmark">
            <a:extLst>
              <a:ext uri="{FF2B5EF4-FFF2-40B4-BE49-F238E27FC236}">
                <a16:creationId xmlns:a16="http://schemas.microsoft.com/office/drawing/2014/main" id="{DA51CBF4-75C0-43E9-D1E1-E27E6B4821E2}"/>
              </a:ext>
            </a:extLst>
          </p:cNvPr>
          <p:cNvPicPr>
            <a:picLocks noChangeAspect="1"/>
          </p:cNvPicPr>
          <p:nvPr userDrawn="1"/>
        </p:nvPicPr>
        <p:blipFill>
          <a:blip r:embed="rId2"/>
          <a:stretch>
            <a:fillRect/>
          </a:stretch>
        </p:blipFill>
        <p:spPr>
          <a:xfrm>
            <a:off x="439405" y="3123079"/>
            <a:ext cx="3588373" cy="225356"/>
          </a:xfrm>
          <a:prstGeom prst="rect">
            <a:avLst/>
          </a:prstGeom>
        </p:spPr>
      </p:pic>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pic>
        <p:nvPicPr>
          <p:cNvPr id="4" name="Picture 3">
            <a:extLst>
              <a:ext uri="{FF2B5EF4-FFF2-40B4-BE49-F238E27FC236}">
                <a16:creationId xmlns:a16="http://schemas.microsoft.com/office/drawing/2014/main" id="{5A8C9EF7-0A8E-43F5-8473-EECC39B19B8C}"/>
              </a:ext>
            </a:extLst>
          </p:cNvPr>
          <p:cNvPicPr>
            <a:picLocks noChangeAspect="1"/>
          </p:cNvPicPr>
          <p:nvPr userDrawn="1"/>
        </p:nvPicPr>
        <p:blipFill>
          <a:blip r:embed="rId3"/>
          <a:srcRect l="4791" t="20244" b="16256"/>
          <a:stretch/>
        </p:blipFill>
        <p:spPr>
          <a:xfrm>
            <a:off x="403226" y="4307152"/>
            <a:ext cx="1818205" cy="445407"/>
          </a:xfrm>
          <a:prstGeom prst="rect">
            <a:avLst/>
          </a:prstGeom>
        </p:spPr>
      </p:pic>
    </p:spTree>
    <p:extLst>
      <p:ext uri="{BB962C8B-B14F-4D97-AF65-F5344CB8AC3E}">
        <p14:creationId xmlns:p14="http://schemas.microsoft.com/office/powerpoint/2010/main" val="346509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ght: Header, 2 Subheads, Picture, IU">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98EB45-6CDB-0DCD-15A6-5FE3C60C9142}"/>
              </a:ext>
            </a:extLst>
          </p:cNvPr>
          <p:cNvSpPr>
            <a:spLocks noGrp="1"/>
          </p:cNvSpPr>
          <p:nvPr>
            <p:ph type="pic" idx="1"/>
          </p:nvPr>
        </p:nvSpPr>
        <p:spPr>
          <a:xfrm>
            <a:off x="5493470" y="-1"/>
            <a:ext cx="3650529" cy="5143501"/>
          </a:xfrm>
          <a:prstGeom prst="rect">
            <a:avLst/>
          </a:prstGeo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5" name="Title 1">
            <a:extLst>
              <a:ext uri="{FF2B5EF4-FFF2-40B4-BE49-F238E27FC236}">
                <a16:creationId xmlns:a16="http://schemas.microsoft.com/office/drawing/2014/main" id="{F32DA0D9-1784-07EE-0EF7-4402933BAF25}"/>
              </a:ext>
            </a:extLst>
          </p:cNvPr>
          <p:cNvSpPr>
            <a:spLocks noGrp="1"/>
          </p:cNvSpPr>
          <p:nvPr>
            <p:ph type="title" hasCustomPrompt="1"/>
          </p:nvPr>
        </p:nvSpPr>
        <p:spPr>
          <a:xfrm>
            <a:off x="410067" y="463925"/>
            <a:ext cx="4854457" cy="1740316"/>
          </a:xfrm>
          <a:prstGeom prst="rect">
            <a:avLst/>
          </a:prstGeom>
        </p:spPr>
        <p:txBody>
          <a:bodyPr lIns="0" tIns="0" rIns="0" bIns="0" anchor="b"/>
          <a:lstStyle>
            <a:lvl1pPr>
              <a:lnSpc>
                <a:spcPts val="4400"/>
              </a:lnSpc>
              <a:defRPr sz="4800" b="0" i="0" cap="all" spc="0" baseline="0">
                <a:latin typeface="BentonSansCond Black" panose="02000606040000020004" pitchFamily="2" charset="77"/>
              </a:defRPr>
            </a:lvl1pPr>
          </a:lstStyle>
          <a:p>
            <a:r>
              <a:rPr lang="en-US"/>
              <a:t>CLICK TO EDIT TITLE STYLE</a:t>
            </a:r>
          </a:p>
        </p:txBody>
      </p:sp>
      <p:pic>
        <p:nvPicPr>
          <p:cNvPr id="6" name="Picture 5" descr="Bring On Tomorrow wordmark">
            <a:extLst>
              <a:ext uri="{FF2B5EF4-FFF2-40B4-BE49-F238E27FC236}">
                <a16:creationId xmlns:a16="http://schemas.microsoft.com/office/drawing/2014/main" id="{DA51CBF4-75C0-43E9-D1E1-E27E6B4821E2}"/>
              </a:ext>
            </a:extLst>
          </p:cNvPr>
          <p:cNvPicPr>
            <a:picLocks noChangeAspect="1"/>
          </p:cNvPicPr>
          <p:nvPr userDrawn="1"/>
        </p:nvPicPr>
        <p:blipFill>
          <a:blip r:embed="rId2"/>
          <a:stretch>
            <a:fillRect/>
          </a:stretch>
        </p:blipFill>
        <p:spPr>
          <a:xfrm>
            <a:off x="410067" y="2302210"/>
            <a:ext cx="3588373" cy="225356"/>
          </a:xfrm>
          <a:prstGeom prst="rect">
            <a:avLst/>
          </a:prstGeom>
        </p:spPr>
      </p:pic>
      <p:sp>
        <p:nvSpPr>
          <p:cNvPr id="2" name="Text Placeholder 3">
            <a:extLst>
              <a:ext uri="{FF2B5EF4-FFF2-40B4-BE49-F238E27FC236}">
                <a16:creationId xmlns:a16="http://schemas.microsoft.com/office/drawing/2014/main" id="{BB285535-C9BC-EF34-B931-9B2C1159BC34}"/>
              </a:ext>
            </a:extLst>
          </p:cNvPr>
          <p:cNvSpPr>
            <a:spLocks noGrp="1"/>
          </p:cNvSpPr>
          <p:nvPr>
            <p:ph type="body" sz="half" idx="11" hasCustomPrompt="1"/>
          </p:nvPr>
        </p:nvSpPr>
        <p:spPr>
          <a:xfrm>
            <a:off x="410067" y="3026667"/>
            <a:ext cx="4854457" cy="302331"/>
          </a:xfrm>
          <a:prstGeom prst="rect">
            <a:avLst/>
          </a:prstGeom>
        </p:spPr>
        <p:txBody>
          <a:bodyPr lIns="0" tIns="0" rIns="0" bIns="0"/>
          <a:lstStyle>
            <a:lvl1pPr marL="0" indent="0" algn="l">
              <a:lnSpc>
                <a:spcPct val="100000"/>
              </a:lnSpc>
              <a:spcBef>
                <a:spcPts val="0"/>
              </a:spcBef>
              <a:buNone/>
              <a:defRPr sz="900" b="1" cap="all" spc="0" baseline="0">
                <a:solidFill>
                  <a:schemeClr val="accent1"/>
                </a:solidFill>
              </a:defRPr>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730DF8D9-CC16-8492-6070-4E152E26C4CD}"/>
              </a:ext>
            </a:extLst>
          </p:cNvPr>
          <p:cNvSpPr>
            <a:spLocks noGrp="1"/>
          </p:cNvSpPr>
          <p:nvPr>
            <p:ph type="sldNum" sz="quarter" idx="4"/>
          </p:nvPr>
        </p:nvSpPr>
        <p:spPr>
          <a:xfrm>
            <a:off x="6457951" y="4767265"/>
            <a:ext cx="2275983" cy="274637"/>
          </a:xfrm>
          <a:prstGeom prst="rect">
            <a:avLst/>
          </a:prstGeom>
        </p:spPr>
        <p:txBody>
          <a:bodyPr/>
          <a:lstStyle>
            <a:lvl1pPr algn="r">
              <a:defRPr sz="800">
                <a:solidFill>
                  <a:schemeClr val="accent5"/>
                </a:solidFill>
              </a:defRPr>
            </a:lvl1pPr>
          </a:lstStyle>
          <a:p>
            <a:fld id="{8A398D91-14E0-6D44-982A-8B3F159C0FCA}" type="slidenum">
              <a:rPr lang="en-US" smtClean="0"/>
              <a:pPr/>
              <a:t>‹#›</a:t>
            </a:fld>
            <a:endParaRPr lang="en-US"/>
          </a:p>
        </p:txBody>
      </p:sp>
      <p:pic>
        <p:nvPicPr>
          <p:cNvPr id="4" name="Picture 3">
            <a:extLst>
              <a:ext uri="{FF2B5EF4-FFF2-40B4-BE49-F238E27FC236}">
                <a16:creationId xmlns:a16="http://schemas.microsoft.com/office/drawing/2014/main" id="{A15625E7-8635-1597-7C71-2FE0931344F1}"/>
              </a:ext>
            </a:extLst>
          </p:cNvPr>
          <p:cNvPicPr>
            <a:picLocks noChangeAspect="1"/>
          </p:cNvPicPr>
          <p:nvPr userDrawn="1"/>
        </p:nvPicPr>
        <p:blipFill>
          <a:blip r:embed="rId3"/>
          <a:srcRect l="4791" t="20244" b="16256"/>
          <a:stretch/>
        </p:blipFill>
        <p:spPr>
          <a:xfrm>
            <a:off x="403226" y="4307152"/>
            <a:ext cx="1818205" cy="445407"/>
          </a:xfrm>
          <a:prstGeom prst="rect">
            <a:avLst/>
          </a:prstGeom>
        </p:spPr>
      </p:pic>
    </p:spTree>
    <p:extLst>
      <p:ext uri="{BB962C8B-B14F-4D97-AF65-F5344CB8AC3E}">
        <p14:creationId xmlns:p14="http://schemas.microsoft.com/office/powerpoint/2010/main" val="11599701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theme" Target="../theme/theme3.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69FE0-B410-8341-D062-0237F03DBDA5}"/>
              </a:ext>
            </a:extLst>
          </p:cNvPr>
          <p:cNvSpPr>
            <a:spLocks noGrp="1"/>
          </p:cNvSpPr>
          <p:nvPr>
            <p:ph type="title"/>
          </p:nvPr>
        </p:nvSpPr>
        <p:spPr>
          <a:xfrm>
            <a:off x="410068" y="1414475"/>
            <a:ext cx="8323867" cy="516652"/>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53283F9-6D3F-3588-2B12-398F36F28CF0}"/>
              </a:ext>
            </a:extLst>
          </p:cNvPr>
          <p:cNvSpPr>
            <a:spLocks noGrp="1"/>
          </p:cNvSpPr>
          <p:nvPr>
            <p:ph type="body" idx="1"/>
          </p:nvPr>
        </p:nvSpPr>
        <p:spPr>
          <a:xfrm>
            <a:off x="410068" y="2114867"/>
            <a:ext cx="8323867" cy="244306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8E5901F4-78BA-992D-4B4C-AAC468F16E11}"/>
              </a:ext>
            </a:extLst>
          </p:cNvPr>
          <p:cNvSpPr>
            <a:spLocks noGrp="1"/>
          </p:cNvSpPr>
          <p:nvPr>
            <p:ph type="sldNum" sz="quarter" idx="4"/>
          </p:nvPr>
        </p:nvSpPr>
        <p:spPr>
          <a:xfrm>
            <a:off x="6457951" y="4767265"/>
            <a:ext cx="2275983" cy="274637"/>
          </a:xfrm>
          <a:prstGeom prst="rect">
            <a:avLst/>
          </a:prstGeom>
        </p:spPr>
        <p:txBody>
          <a:bodyPr anchor="ctr"/>
          <a:lstStyle>
            <a:lvl1pPr algn="r">
              <a:defRPr sz="800">
                <a:solidFill>
                  <a:schemeClr val="tx2">
                    <a:lumMod val="50000"/>
                    <a:lumOff val="50000"/>
                  </a:schemeClr>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129297615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757" r:id="rId4"/>
    <p:sldLayoutId id="2147483750" r:id="rId5"/>
    <p:sldLayoutId id="2147483747" r:id="rId6"/>
    <p:sldLayoutId id="2147483739" r:id="rId7"/>
    <p:sldLayoutId id="2147483753" r:id="rId8"/>
    <p:sldLayoutId id="2147483754" r:id="rId9"/>
    <p:sldLayoutId id="2147483667" r:id="rId10"/>
    <p:sldLayoutId id="2147483668" r:id="rId11"/>
    <p:sldLayoutId id="2147483748" r:id="rId12"/>
    <p:sldLayoutId id="2147483669" r:id="rId13"/>
    <p:sldLayoutId id="2147483670" r:id="rId14"/>
    <p:sldLayoutId id="2147483671" r:id="rId15"/>
    <p:sldLayoutId id="2147483672" r:id="rId16"/>
    <p:sldLayoutId id="2147483759" r:id="rId17"/>
    <p:sldLayoutId id="2147483764" r:id="rId18"/>
    <p:sldLayoutId id="2147483738" r:id="rId19"/>
    <p:sldLayoutId id="2147483678" r:id="rId20"/>
    <p:sldLayoutId id="2147483679" r:id="rId21"/>
    <p:sldLayoutId id="2147483740" r:id="rId22"/>
    <p:sldLayoutId id="2147483766" r:id="rId23"/>
    <p:sldLayoutId id="2147483741" r:id="rId24"/>
    <p:sldLayoutId id="2147483674" r:id="rId25"/>
    <p:sldLayoutId id="2147483749" r:id="rId26"/>
    <p:sldLayoutId id="2147483756" r:id="rId27"/>
    <p:sldLayoutId id="2147483682" r:id="rId28"/>
    <p:sldLayoutId id="2147483760" r:id="rId29"/>
    <p:sldLayoutId id="2147483761" r:id="rId30"/>
    <p:sldLayoutId id="2147483762" r:id="rId31"/>
    <p:sldLayoutId id="2147483763" r:id="rId32"/>
    <p:sldLayoutId id="2147483734" r:id="rId33"/>
    <p:sldLayoutId id="2147483718" r:id="rId34"/>
    <p:sldLayoutId id="2147483675" r:id="rId35"/>
  </p:sldLayoutIdLst>
  <p:hf hdr="0" ftr="0" dt="0"/>
  <p:txStyles>
    <p:titleStyle>
      <a:lvl1pPr algn="l" defTabSz="914355" rtl="0" eaLnBrk="1" latinLnBrk="0" hangingPunct="1">
        <a:lnSpc>
          <a:spcPct val="90000"/>
        </a:lnSpc>
        <a:spcBef>
          <a:spcPct val="0"/>
        </a:spcBef>
        <a:buNone/>
        <a:defRPr sz="2800" kern="1200">
          <a:solidFill>
            <a:srgbClr val="990000"/>
          </a:solidFill>
          <a:latin typeface="Georgia" panose="02040502050405020303" pitchFamily="18" charset="0"/>
          <a:ea typeface="+mj-ea"/>
          <a:cs typeface="+mj-cs"/>
        </a:defRPr>
      </a:lvl1pPr>
    </p:titleStyle>
    <p:bodyStyle>
      <a:lvl1pPr marL="228588" indent="-228588" algn="l" defTabSz="914355" rtl="0" eaLnBrk="1" latinLnBrk="0" hangingPunct="1">
        <a:lnSpc>
          <a:spcPct val="90000"/>
        </a:lnSpc>
        <a:spcBef>
          <a:spcPts val="1000"/>
        </a:spcBef>
        <a:buFont typeface="Arial" panose="020B0604020202020204" pitchFamily="34" charset="0"/>
        <a:buChar char="•"/>
        <a:defRPr sz="1800" kern="1200">
          <a:solidFill>
            <a:schemeClr val="accent1">
              <a:lumMod val="75000"/>
            </a:schemeClr>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90000"/>
        </a:lnSpc>
        <a:spcBef>
          <a:spcPts val="500"/>
        </a:spcBef>
        <a:buSzPct val="75000"/>
        <a:buFont typeface="Courier New" panose="02070309020205020404" pitchFamily="49" charset="0"/>
        <a:buChar char="o"/>
        <a:defRPr sz="1600" kern="1200">
          <a:solidFill>
            <a:schemeClr val="accent1">
              <a:lumMod val="75000"/>
            </a:schemeClr>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90000"/>
        </a:lnSpc>
        <a:spcBef>
          <a:spcPts val="500"/>
        </a:spcBef>
        <a:buSzPct val="75000"/>
        <a:buFont typeface="Arial" panose="020B0604020202020204" pitchFamily="34" charset="0"/>
        <a:buChar char="•"/>
        <a:defRPr sz="1400" kern="1200">
          <a:solidFill>
            <a:schemeClr val="accent1">
              <a:lumMod val="75000"/>
            </a:schemeClr>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E69FE0-B410-8341-D062-0237F03DBDA5}"/>
              </a:ext>
            </a:extLst>
          </p:cNvPr>
          <p:cNvSpPr>
            <a:spLocks noGrp="1"/>
          </p:cNvSpPr>
          <p:nvPr>
            <p:ph type="title"/>
          </p:nvPr>
        </p:nvSpPr>
        <p:spPr>
          <a:xfrm>
            <a:off x="410068" y="1414475"/>
            <a:ext cx="8323867" cy="51665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53283F9-6D3F-3588-2B12-398F36F28CF0}"/>
              </a:ext>
            </a:extLst>
          </p:cNvPr>
          <p:cNvSpPr>
            <a:spLocks noGrp="1"/>
          </p:cNvSpPr>
          <p:nvPr>
            <p:ph type="body" idx="1"/>
          </p:nvPr>
        </p:nvSpPr>
        <p:spPr>
          <a:xfrm>
            <a:off x="410068" y="2114867"/>
            <a:ext cx="8323867" cy="244306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8E5901F4-78BA-992D-4B4C-AAC468F16E11}"/>
              </a:ext>
            </a:extLst>
          </p:cNvPr>
          <p:cNvSpPr>
            <a:spLocks noGrp="1"/>
          </p:cNvSpPr>
          <p:nvPr>
            <p:ph type="sldNum" sz="quarter" idx="4"/>
          </p:nvPr>
        </p:nvSpPr>
        <p:spPr>
          <a:xfrm>
            <a:off x="6457951" y="4767265"/>
            <a:ext cx="2275983" cy="274637"/>
          </a:xfrm>
          <a:prstGeom prst="rect">
            <a:avLst/>
          </a:prstGeom>
        </p:spPr>
        <p:txBody>
          <a:bodyPr anchor="ctr"/>
          <a:lstStyle>
            <a:lvl1pPr algn="r">
              <a:defRPr sz="800">
                <a:solidFill>
                  <a:schemeClr val="accent5"/>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3654199281"/>
      </p:ext>
    </p:extLst>
  </p:cSld>
  <p:clrMap bg1="dk1" tx1="lt1" bg2="dk2" tx2="lt2" accent1="accent1" accent2="accent2" accent3="accent3" accent4="accent4" accent5="accent5" accent6="accent6" hlink="hlink" folHlink="folHlink"/>
  <p:sldLayoutIdLst>
    <p:sldLayoutId id="2147483689" r:id="rId1"/>
    <p:sldLayoutId id="2147483731" r:id="rId2"/>
    <p:sldLayoutId id="2147483722" r:id="rId3"/>
    <p:sldLayoutId id="2147483690" r:id="rId4"/>
    <p:sldLayoutId id="2147483691" r:id="rId5"/>
    <p:sldLayoutId id="2147483724" r:id="rId6"/>
    <p:sldLayoutId id="2147483765" r:id="rId7"/>
    <p:sldLayoutId id="2147483730" r:id="rId8"/>
    <p:sldLayoutId id="2147483692" r:id="rId9"/>
    <p:sldLayoutId id="2147483693" r:id="rId10"/>
    <p:sldLayoutId id="2147483694" r:id="rId11"/>
    <p:sldLayoutId id="2147483695" r:id="rId12"/>
    <p:sldLayoutId id="2147483696" r:id="rId13"/>
  </p:sldLayoutIdLst>
  <p:hf hdr="0" ftr="0" dt="0"/>
  <p:txStyles>
    <p:titleStyle>
      <a:lvl1pPr algn="l" defTabSz="914355" rtl="0" eaLnBrk="1" latinLnBrk="0" hangingPunct="1">
        <a:lnSpc>
          <a:spcPct val="90000"/>
        </a:lnSpc>
        <a:spcBef>
          <a:spcPct val="0"/>
        </a:spcBef>
        <a:buNone/>
        <a:defRPr sz="2800" kern="1200">
          <a:solidFill>
            <a:schemeClr val="tx1"/>
          </a:solidFill>
          <a:latin typeface="Georgia" panose="02040502050405020303" pitchFamily="18" charset="0"/>
          <a:ea typeface="+mj-ea"/>
          <a:cs typeface="+mj-cs"/>
        </a:defRPr>
      </a:lvl1pPr>
    </p:titleStyle>
    <p:bodyStyle>
      <a:lvl1pPr marL="228588" indent="-228588" algn="l" defTabSz="914355" rtl="0" eaLnBrk="1" latinLnBrk="0" hangingPunct="1">
        <a:lnSpc>
          <a:spcPct val="10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766" indent="-228588" algn="l" defTabSz="914355" rtl="0" eaLnBrk="1" latinLnBrk="0" hangingPunct="1">
        <a:lnSpc>
          <a:spcPct val="100000"/>
        </a:lnSpc>
        <a:spcBef>
          <a:spcPts val="500"/>
        </a:spcBef>
        <a:buSzPct val="75000"/>
        <a:buFont typeface="Courier New" panose="02070309020205020404" pitchFamily="49" charset="0"/>
        <a:buChar char="o"/>
        <a:defRPr sz="1600" kern="1200">
          <a:solidFill>
            <a:schemeClr val="tx1"/>
          </a:solidFill>
          <a:latin typeface="Arial" panose="020B0604020202020204" pitchFamily="34" charset="0"/>
          <a:ea typeface="+mn-ea"/>
          <a:cs typeface="Arial" panose="020B0604020202020204" pitchFamily="34" charset="0"/>
        </a:defRPr>
      </a:lvl2pPr>
      <a:lvl3pPr marL="1142944" indent="-228588" algn="l" defTabSz="914355" rtl="0" eaLnBrk="1" latinLnBrk="0" hangingPunct="1">
        <a:lnSpc>
          <a:spcPct val="100000"/>
        </a:lnSpc>
        <a:spcBef>
          <a:spcPts val="500"/>
        </a:spcBef>
        <a:buSzPct val="75000"/>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120"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297"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71393A-CCFF-F7A4-A8AE-AC540CC03911}"/>
              </a:ext>
            </a:extLst>
          </p:cNvPr>
          <p:cNvSpPr>
            <a:spLocks noGrp="1"/>
          </p:cNvSpPr>
          <p:nvPr>
            <p:ph type="title"/>
          </p:nvPr>
        </p:nvSpPr>
        <p:spPr>
          <a:xfrm>
            <a:off x="414779" y="809091"/>
            <a:ext cx="8319155" cy="458926"/>
          </a:xfrm>
          <a:prstGeom prst="rect">
            <a:avLst/>
          </a:prstGeom>
        </p:spPr>
        <p:txBody>
          <a:bodyPr vert="horz" lIns="0" tIns="0" rIns="0" bIns="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8483C7C-7C3B-F6CC-5F41-E02080D2F697}"/>
              </a:ext>
            </a:extLst>
          </p:cNvPr>
          <p:cNvSpPr>
            <a:spLocks noGrp="1"/>
          </p:cNvSpPr>
          <p:nvPr>
            <p:ph type="body" idx="1"/>
          </p:nvPr>
        </p:nvSpPr>
        <p:spPr>
          <a:xfrm>
            <a:off x="414779" y="1369218"/>
            <a:ext cx="8319155" cy="3263504"/>
          </a:xfrm>
          <a:prstGeom prst="rect">
            <a:avLst/>
          </a:prstGeom>
        </p:spPr>
        <p:txBody>
          <a:bodyPr vert="horz" lIns="0" tIns="0" rIns="0" bIns="0" rtlCol="0">
            <a:noAutofit/>
          </a:bodyPr>
          <a:lstStyle/>
          <a:p>
            <a:pPr lvl="0"/>
            <a:r>
              <a:rPr lang="en-US"/>
              <a:t>Click to edit Master text styles</a:t>
            </a:r>
          </a:p>
        </p:txBody>
      </p:sp>
      <p:sp>
        <p:nvSpPr>
          <p:cNvPr id="8" name="Slide Number Placeholder 5">
            <a:extLst>
              <a:ext uri="{FF2B5EF4-FFF2-40B4-BE49-F238E27FC236}">
                <a16:creationId xmlns:a16="http://schemas.microsoft.com/office/drawing/2014/main" id="{86AB010F-C579-EAEF-7903-E3AC65FBEA8E}"/>
              </a:ext>
            </a:extLst>
          </p:cNvPr>
          <p:cNvSpPr>
            <a:spLocks noGrp="1"/>
          </p:cNvSpPr>
          <p:nvPr>
            <p:ph type="sldNum" sz="quarter" idx="4"/>
          </p:nvPr>
        </p:nvSpPr>
        <p:spPr>
          <a:xfrm>
            <a:off x="6457951" y="4767265"/>
            <a:ext cx="2275983" cy="274637"/>
          </a:xfrm>
          <a:prstGeom prst="rect">
            <a:avLst/>
          </a:prstGeom>
        </p:spPr>
        <p:txBody>
          <a:bodyPr anchor="ctr"/>
          <a:lstStyle>
            <a:lvl1pPr algn="r">
              <a:defRPr sz="800">
                <a:solidFill>
                  <a:schemeClr val="accent6"/>
                </a:solidFill>
              </a:defRPr>
            </a:lvl1pPr>
          </a:lstStyle>
          <a:p>
            <a:fld id="{8A398D91-14E0-6D44-982A-8B3F159C0FCA}" type="slidenum">
              <a:rPr lang="en-US" smtClean="0"/>
              <a:pPr/>
              <a:t>‹#›</a:t>
            </a:fld>
            <a:endParaRPr lang="en-US"/>
          </a:p>
        </p:txBody>
      </p:sp>
    </p:spTree>
    <p:extLst>
      <p:ext uri="{BB962C8B-B14F-4D97-AF65-F5344CB8AC3E}">
        <p14:creationId xmlns:p14="http://schemas.microsoft.com/office/powerpoint/2010/main" val="3469900627"/>
      </p:ext>
    </p:extLst>
  </p:cSld>
  <p:clrMap bg1="lt1" tx1="dk1" bg2="lt2" tx2="dk2" accent1="accent1" accent2="accent2" accent3="accent3" accent4="accent4" accent5="accent5" accent6="accent6" hlink="hlink" folHlink="folHlink"/>
  <p:sldLayoutIdLst>
    <p:sldLayoutId id="2147483719" r:id="rId1"/>
    <p:sldLayoutId id="2147483713" r:id="rId2"/>
    <p:sldLayoutId id="2147483714" r:id="rId3"/>
    <p:sldLayoutId id="2147483742" r:id="rId4"/>
    <p:sldLayoutId id="2147483746" r:id="rId5"/>
    <p:sldLayoutId id="2147483716" r:id="rId6"/>
    <p:sldLayoutId id="2147483717" r:id="rId7"/>
    <p:sldLayoutId id="2147483767" r:id="rId8"/>
    <p:sldLayoutId id="2147483720" r:id="rId9"/>
    <p:sldLayoutId id="2147483752" r:id="rId10"/>
  </p:sldLayoutIdLst>
  <p:hf hdr="0" ftr="0" dt="0"/>
  <p:txStyles>
    <p:titleStyle>
      <a:lvl1pPr algn="l" defTabSz="685800" rtl="0" eaLnBrk="1" latinLnBrk="0" hangingPunct="1">
        <a:lnSpc>
          <a:spcPct val="90000"/>
        </a:lnSpc>
        <a:spcBef>
          <a:spcPct val="0"/>
        </a:spcBef>
        <a:buNone/>
        <a:defRPr sz="2400" b="0" i="0" kern="1200">
          <a:solidFill>
            <a:schemeClr val="tx1"/>
          </a:solidFill>
          <a:latin typeface="Georgia" panose="02040502050405020303" pitchFamily="18" charset="0"/>
          <a:ea typeface="+mj-ea"/>
          <a:cs typeface="Arial" panose="020B0604020202020204" pitchFamily="34" charset="0"/>
        </a:defRPr>
      </a:lvl1pPr>
    </p:titleStyle>
    <p:bodyStyle>
      <a:lvl1pPr marL="0" indent="0" algn="l" defTabSz="685800" rtl="0" eaLnBrk="1" latinLnBrk="0" hangingPunct="1">
        <a:lnSpc>
          <a:spcPct val="100000"/>
        </a:lnSpc>
        <a:spcBef>
          <a:spcPts val="750"/>
        </a:spcBef>
        <a:buFontTx/>
        <a:buNone/>
        <a:defRPr sz="1350" kern="1200">
          <a:solidFill>
            <a:schemeClr val="accent1">
              <a:lumMod val="75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7.xml"/><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building with trees in front of it&#10;&#10;AI-generated content may be incorrect.">
            <a:extLst>
              <a:ext uri="{FF2B5EF4-FFF2-40B4-BE49-F238E27FC236}">
                <a16:creationId xmlns:a16="http://schemas.microsoft.com/office/drawing/2014/main" id="{15A0BA02-FCB8-58B9-FC05-35530871230D}"/>
              </a:ext>
            </a:extLst>
          </p:cNvPr>
          <p:cNvPicPr>
            <a:picLocks noGrp="1" noChangeAspect="1"/>
          </p:cNvPicPr>
          <p:nvPr>
            <p:ph type="pic" idx="1"/>
          </p:nvPr>
        </p:nvPicPr>
        <p:blipFill>
          <a:blip r:embed="rId3"/>
          <a:srcRect t="34340" b="13082"/>
          <a:stretch/>
        </p:blipFill>
        <p:spPr>
          <a:xfrm>
            <a:off x="0" y="0"/>
            <a:ext cx="9144000" cy="3205113"/>
          </a:xfrm>
        </p:spPr>
      </p:pic>
      <p:pic>
        <p:nvPicPr>
          <p:cNvPr id="6" name="Picture 5" descr="IU Trident tab">
            <a:extLst>
              <a:ext uri="{FF2B5EF4-FFF2-40B4-BE49-F238E27FC236}">
                <a16:creationId xmlns:a16="http://schemas.microsoft.com/office/drawing/2014/main" id="{D6E48158-A6DF-E2DC-016C-2DEC7EFE5CBC}"/>
              </a:ext>
            </a:extLst>
          </p:cNvPr>
          <p:cNvPicPr>
            <a:picLocks noChangeAspect="1"/>
          </p:cNvPicPr>
          <p:nvPr/>
        </p:nvPicPr>
        <p:blipFill>
          <a:blip r:embed="rId4"/>
          <a:stretch>
            <a:fillRect/>
          </a:stretch>
        </p:blipFill>
        <p:spPr>
          <a:xfrm>
            <a:off x="604126" y="1"/>
            <a:ext cx="410477" cy="954597"/>
          </a:xfrm>
          <a:prstGeom prst="rect">
            <a:avLst/>
          </a:prstGeom>
        </p:spPr>
      </p:pic>
      <p:sp>
        <p:nvSpPr>
          <p:cNvPr id="7" name="Rectangle 6">
            <a:extLst>
              <a:ext uri="{FF2B5EF4-FFF2-40B4-BE49-F238E27FC236}">
                <a16:creationId xmlns:a16="http://schemas.microsoft.com/office/drawing/2014/main" id="{FB4675CD-512E-FD22-CB40-FA6A2BD3F162}"/>
              </a:ext>
            </a:extLst>
          </p:cNvPr>
          <p:cNvSpPr/>
          <p:nvPr/>
        </p:nvSpPr>
        <p:spPr>
          <a:xfrm>
            <a:off x="2653822" y="3980734"/>
            <a:ext cx="4015110" cy="5775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2">
            <a:extLst>
              <a:ext uri="{FF2B5EF4-FFF2-40B4-BE49-F238E27FC236}">
                <a16:creationId xmlns:a16="http://schemas.microsoft.com/office/drawing/2014/main" id="{00808F61-AFCD-AD8B-6B44-E2D385B760AF}"/>
              </a:ext>
            </a:extLst>
          </p:cNvPr>
          <p:cNvSpPr txBox="1">
            <a:spLocks/>
          </p:cNvSpPr>
          <p:nvPr/>
        </p:nvSpPr>
        <p:spPr>
          <a:xfrm>
            <a:off x="0" y="3486579"/>
            <a:ext cx="9144000" cy="1463641"/>
          </a:xfrm>
          <a:prstGeom prst="rect">
            <a:avLst/>
          </a:prstGeom>
        </p:spPr>
        <p:txBody>
          <a:bodyPr vert="horz" lIns="0" tIns="0" rIns="0" bIns="0" rtlCol="0" anchor="t" anchorCtr="0">
            <a:noAutofit/>
          </a:bodyPr>
          <a:lstStyle>
            <a:lvl1pPr algn="ctr" defTabSz="685800" rtl="0" eaLnBrk="1" latinLnBrk="0" hangingPunct="1">
              <a:lnSpc>
                <a:spcPct val="90000"/>
              </a:lnSpc>
              <a:spcBef>
                <a:spcPct val="0"/>
              </a:spcBef>
              <a:buNone/>
              <a:defRPr sz="4600" b="1" i="0" kern="1200" cap="all" spc="0" baseline="0">
                <a:solidFill>
                  <a:schemeClr val="tx1"/>
                </a:solidFill>
                <a:latin typeface="BentonSansCond Black" panose="02000606040000020004" pitchFamily="2" charset="77"/>
                <a:ea typeface="+mj-ea"/>
                <a:cs typeface="Arial" panose="020B0604020202020204" pitchFamily="34" charset="0"/>
              </a:defRPr>
            </a:lvl1pPr>
          </a:lstStyle>
          <a:p>
            <a:r>
              <a:rPr lang="en-US"/>
              <a:t>The Friday finish </a:t>
            </a:r>
          </a:p>
          <a:p>
            <a:r>
              <a:rPr lang="en-US" sz="2000"/>
              <a:t>incentivizing student success and building partnerships</a:t>
            </a:r>
            <a:br>
              <a:rPr lang="en-US" sz="2000"/>
            </a:br>
            <a:br>
              <a:rPr lang="en-US" sz="2000"/>
            </a:br>
            <a:endParaRPr lang="en-US" sz="2000"/>
          </a:p>
        </p:txBody>
      </p:sp>
      <p:pic>
        <p:nvPicPr>
          <p:cNvPr id="36" name="Picture 35" descr="A close-up of a badge&#10;&#10;AI-generated content may be incorrect.">
            <a:extLst>
              <a:ext uri="{FF2B5EF4-FFF2-40B4-BE49-F238E27FC236}">
                <a16:creationId xmlns:a16="http://schemas.microsoft.com/office/drawing/2014/main" id="{5EA1DC06-FD6A-8323-723B-280E76966272}"/>
              </a:ext>
            </a:extLst>
          </p:cNvPr>
          <p:cNvPicPr>
            <a:picLocks noChangeAspect="1"/>
          </p:cNvPicPr>
          <p:nvPr/>
        </p:nvPicPr>
        <p:blipFill>
          <a:blip r:embed="rId5"/>
          <a:stretch>
            <a:fillRect/>
          </a:stretch>
        </p:blipFill>
        <p:spPr>
          <a:xfrm>
            <a:off x="7718343" y="2733274"/>
            <a:ext cx="1225145" cy="1225145"/>
          </a:xfrm>
          <a:prstGeom prst="rect">
            <a:avLst/>
          </a:prstGeom>
        </p:spPr>
      </p:pic>
    </p:spTree>
    <p:extLst>
      <p:ext uri="{BB962C8B-B14F-4D97-AF65-F5344CB8AC3E}">
        <p14:creationId xmlns:p14="http://schemas.microsoft.com/office/powerpoint/2010/main" val="157182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201CDB9-27E8-436F-0797-C0EABC403483}"/>
              </a:ext>
            </a:extLst>
          </p:cNvPr>
          <p:cNvSpPr>
            <a:spLocks noGrp="1"/>
          </p:cNvSpPr>
          <p:nvPr>
            <p:ph type="sldNum" sz="quarter" idx="4"/>
          </p:nvPr>
        </p:nvSpPr>
        <p:spPr>
          <a:xfrm>
            <a:off x="6457951" y="4767265"/>
            <a:ext cx="2275983" cy="274637"/>
          </a:xfrm>
        </p:spPr>
        <p:txBody>
          <a:bodyPr anchor="ctr">
            <a:normAutofit/>
          </a:bodyPr>
          <a:lstStyle/>
          <a:p>
            <a:pPr>
              <a:spcAft>
                <a:spcPts val="600"/>
              </a:spcAft>
            </a:pPr>
            <a:fld id="{8A398D91-14E0-6D44-982A-8B3F159C0FCA}" type="slidenum">
              <a:rPr lang="en-US" smtClean="0"/>
              <a:pPr>
                <a:spcAft>
                  <a:spcPts val="600"/>
                </a:spcAft>
              </a:pPr>
              <a:t>10</a:t>
            </a:fld>
            <a:endParaRPr lang="en-US"/>
          </a:p>
        </p:txBody>
      </p:sp>
      <p:sp>
        <p:nvSpPr>
          <p:cNvPr id="14" name="Title 13">
            <a:extLst>
              <a:ext uri="{FF2B5EF4-FFF2-40B4-BE49-F238E27FC236}">
                <a16:creationId xmlns:a16="http://schemas.microsoft.com/office/drawing/2014/main" id="{34DBE07D-B97A-A9CA-3CB4-26A146D2D49C}"/>
              </a:ext>
            </a:extLst>
          </p:cNvPr>
          <p:cNvSpPr>
            <a:spLocks noGrp="1"/>
          </p:cNvSpPr>
          <p:nvPr>
            <p:ph type="title"/>
          </p:nvPr>
        </p:nvSpPr>
        <p:spPr>
          <a:xfrm>
            <a:off x="410065" y="1415784"/>
            <a:ext cx="4540069" cy="412060"/>
          </a:xfrm>
        </p:spPr>
        <p:txBody>
          <a:bodyPr anchor="t">
            <a:noAutofit/>
          </a:bodyPr>
          <a:lstStyle/>
          <a:p>
            <a:r>
              <a:rPr lang="en-US" sz="4000"/>
              <a:t>Partners</a:t>
            </a:r>
            <a:br>
              <a:rPr lang="en-US" sz="4000"/>
            </a:br>
            <a:endParaRPr lang="en-US" sz="4000"/>
          </a:p>
        </p:txBody>
      </p:sp>
      <p:pic>
        <p:nvPicPr>
          <p:cNvPr id="23" name="Picture 22">
            <a:extLst>
              <a:ext uri="{FF2B5EF4-FFF2-40B4-BE49-F238E27FC236}">
                <a16:creationId xmlns:a16="http://schemas.microsoft.com/office/drawing/2014/main" id="{2A556520-CB8E-332B-9C47-3400F3BDF1B2}"/>
              </a:ext>
            </a:extLst>
          </p:cNvPr>
          <p:cNvPicPr>
            <a:picLocks noChangeAspect="1"/>
          </p:cNvPicPr>
          <p:nvPr/>
        </p:nvPicPr>
        <p:blipFill>
          <a:blip r:embed="rId3"/>
          <a:stretch>
            <a:fillRect/>
          </a:stretch>
        </p:blipFill>
        <p:spPr>
          <a:xfrm>
            <a:off x="5225758" y="236764"/>
            <a:ext cx="3749250" cy="2499500"/>
          </a:xfrm>
          <a:prstGeom prst="rect">
            <a:avLst/>
          </a:prstGeom>
        </p:spPr>
      </p:pic>
      <p:sp>
        <p:nvSpPr>
          <p:cNvPr id="42" name="Text Placeholder 7">
            <a:extLst>
              <a:ext uri="{FF2B5EF4-FFF2-40B4-BE49-F238E27FC236}">
                <a16:creationId xmlns:a16="http://schemas.microsoft.com/office/drawing/2014/main" id="{A7D04893-6575-75EA-702A-690AB869D0E3}"/>
              </a:ext>
            </a:extLst>
          </p:cNvPr>
          <p:cNvSpPr>
            <a:spLocks noGrp="1"/>
          </p:cNvSpPr>
          <p:nvPr>
            <p:ph type="body" sz="half" idx="18"/>
          </p:nvPr>
        </p:nvSpPr>
        <p:spPr>
          <a:xfrm>
            <a:off x="410066" y="3408776"/>
            <a:ext cx="524049" cy="206389"/>
          </a:xfrm>
        </p:spPr>
        <p:txBody>
          <a:bodyPr/>
          <a:lstStyle/>
          <a:p>
            <a:endParaRPr lang="en-US"/>
          </a:p>
        </p:txBody>
      </p:sp>
      <p:sp>
        <p:nvSpPr>
          <p:cNvPr id="16" name="Text Placeholder 15">
            <a:extLst>
              <a:ext uri="{FF2B5EF4-FFF2-40B4-BE49-F238E27FC236}">
                <a16:creationId xmlns:a16="http://schemas.microsoft.com/office/drawing/2014/main" id="{BA39AD0F-927E-ED95-299C-41C1AC43ED16}"/>
              </a:ext>
            </a:extLst>
          </p:cNvPr>
          <p:cNvSpPr>
            <a:spLocks noGrp="1"/>
          </p:cNvSpPr>
          <p:nvPr>
            <p:ph type="body" sz="half" idx="22"/>
          </p:nvPr>
        </p:nvSpPr>
        <p:spPr>
          <a:xfrm>
            <a:off x="420403" y="2005760"/>
            <a:ext cx="3240808" cy="792176"/>
          </a:xfrm>
        </p:spPr>
        <p:txBody>
          <a:bodyPr>
            <a:noAutofit/>
          </a:bodyPr>
          <a:lstStyle/>
          <a:p>
            <a:r>
              <a:rPr lang="en-US"/>
              <a:t>Our partners differ from our sponsors because they do not pay to attend our event but are invited to table. We only allow partners that align with our goals of either supporting student wellness or providing a “study break.” Some examples of previous partners with a wellness focus include: </a:t>
            </a:r>
          </a:p>
        </p:txBody>
      </p:sp>
      <p:sp>
        <p:nvSpPr>
          <p:cNvPr id="46" name="Text Placeholder 10">
            <a:extLst>
              <a:ext uri="{FF2B5EF4-FFF2-40B4-BE49-F238E27FC236}">
                <a16:creationId xmlns:a16="http://schemas.microsoft.com/office/drawing/2014/main" id="{E953D37A-463E-27C5-6762-DAEC406B2A29}"/>
              </a:ext>
            </a:extLst>
          </p:cNvPr>
          <p:cNvSpPr>
            <a:spLocks noGrp="1"/>
          </p:cNvSpPr>
          <p:nvPr>
            <p:ph type="body" sz="half" idx="24"/>
          </p:nvPr>
        </p:nvSpPr>
        <p:spPr>
          <a:xfrm>
            <a:off x="410066" y="3668907"/>
            <a:ext cx="530727" cy="206389"/>
          </a:xfrm>
        </p:spPr>
        <p:txBody>
          <a:bodyPr/>
          <a:lstStyle/>
          <a:p>
            <a:endParaRPr lang="en-US"/>
          </a:p>
        </p:txBody>
      </p:sp>
      <p:sp>
        <p:nvSpPr>
          <p:cNvPr id="33" name="Text Placeholder 32">
            <a:extLst>
              <a:ext uri="{FF2B5EF4-FFF2-40B4-BE49-F238E27FC236}">
                <a16:creationId xmlns:a16="http://schemas.microsoft.com/office/drawing/2014/main" id="{4E1D0690-20E5-8FD9-07D8-F1890BBAEC84}"/>
              </a:ext>
            </a:extLst>
          </p:cNvPr>
          <p:cNvSpPr>
            <a:spLocks noGrp="1"/>
          </p:cNvSpPr>
          <p:nvPr>
            <p:ph type="body" sz="half" idx="25"/>
          </p:nvPr>
        </p:nvSpPr>
        <p:spPr>
          <a:xfrm>
            <a:off x="954741" y="3695777"/>
            <a:ext cx="2706470" cy="206389"/>
          </a:xfrm>
        </p:spPr>
        <p:txBody>
          <a:bodyPr>
            <a:normAutofit/>
          </a:bodyPr>
          <a:lstStyle/>
          <a:p>
            <a:r>
              <a:rPr lang="en-US"/>
              <a:t>Substance Use Intervention</a:t>
            </a:r>
          </a:p>
        </p:txBody>
      </p:sp>
      <p:sp>
        <p:nvSpPr>
          <p:cNvPr id="48" name="Text Placeholder 12">
            <a:extLst>
              <a:ext uri="{FF2B5EF4-FFF2-40B4-BE49-F238E27FC236}">
                <a16:creationId xmlns:a16="http://schemas.microsoft.com/office/drawing/2014/main" id="{3D825194-8771-DE08-1407-4394F471E551}"/>
              </a:ext>
            </a:extLst>
          </p:cNvPr>
          <p:cNvSpPr>
            <a:spLocks noGrp="1"/>
          </p:cNvSpPr>
          <p:nvPr>
            <p:ph type="body" sz="half" idx="26"/>
          </p:nvPr>
        </p:nvSpPr>
        <p:spPr>
          <a:xfrm>
            <a:off x="410066" y="3929038"/>
            <a:ext cx="524049" cy="206389"/>
          </a:xfrm>
        </p:spPr>
        <p:txBody>
          <a:bodyPr/>
          <a:lstStyle/>
          <a:p>
            <a:endParaRPr lang="en-US"/>
          </a:p>
        </p:txBody>
      </p:sp>
      <p:sp>
        <p:nvSpPr>
          <p:cNvPr id="50" name="Text Placeholder 13">
            <a:extLst>
              <a:ext uri="{FF2B5EF4-FFF2-40B4-BE49-F238E27FC236}">
                <a16:creationId xmlns:a16="http://schemas.microsoft.com/office/drawing/2014/main" id="{E8DEE656-41DF-19AD-7CE1-831E9B608F38}"/>
              </a:ext>
            </a:extLst>
          </p:cNvPr>
          <p:cNvSpPr>
            <a:spLocks noGrp="1"/>
          </p:cNvSpPr>
          <p:nvPr>
            <p:ph type="body" sz="half" idx="27"/>
          </p:nvPr>
        </p:nvSpPr>
        <p:spPr>
          <a:xfrm>
            <a:off x="940793" y="3955908"/>
            <a:ext cx="2706470" cy="206389"/>
          </a:xfrm>
        </p:spPr>
        <p:txBody>
          <a:bodyPr/>
          <a:lstStyle/>
          <a:p>
            <a:r>
              <a:rPr lang="en-US"/>
              <a:t>Recreational Sports</a:t>
            </a:r>
          </a:p>
        </p:txBody>
      </p:sp>
      <p:sp>
        <p:nvSpPr>
          <p:cNvPr id="52" name="Text Placeholder 14">
            <a:extLst>
              <a:ext uri="{FF2B5EF4-FFF2-40B4-BE49-F238E27FC236}">
                <a16:creationId xmlns:a16="http://schemas.microsoft.com/office/drawing/2014/main" id="{19CA4095-0F31-1B4E-4A3B-C2D266496926}"/>
              </a:ext>
            </a:extLst>
          </p:cNvPr>
          <p:cNvSpPr>
            <a:spLocks noGrp="1"/>
          </p:cNvSpPr>
          <p:nvPr>
            <p:ph type="body" sz="half" idx="28"/>
          </p:nvPr>
        </p:nvSpPr>
        <p:spPr>
          <a:xfrm>
            <a:off x="410065" y="4189169"/>
            <a:ext cx="524049" cy="206389"/>
          </a:xfrm>
        </p:spPr>
        <p:txBody>
          <a:bodyPr/>
          <a:lstStyle/>
          <a:p>
            <a:endParaRPr lang="en-US"/>
          </a:p>
        </p:txBody>
      </p:sp>
      <p:sp>
        <p:nvSpPr>
          <p:cNvPr id="31" name="Text Placeholder 30">
            <a:extLst>
              <a:ext uri="{FF2B5EF4-FFF2-40B4-BE49-F238E27FC236}">
                <a16:creationId xmlns:a16="http://schemas.microsoft.com/office/drawing/2014/main" id="{31A6A7AB-524E-4190-A219-620CFBA5EE11}"/>
              </a:ext>
            </a:extLst>
          </p:cNvPr>
          <p:cNvSpPr>
            <a:spLocks noGrp="1"/>
          </p:cNvSpPr>
          <p:nvPr>
            <p:ph type="body" sz="half" idx="29"/>
          </p:nvPr>
        </p:nvSpPr>
        <p:spPr>
          <a:xfrm>
            <a:off x="956111" y="4214821"/>
            <a:ext cx="2705100" cy="285750"/>
          </a:xfrm>
        </p:spPr>
        <p:txBody>
          <a:bodyPr>
            <a:normAutofit/>
          </a:bodyPr>
          <a:lstStyle/>
          <a:p>
            <a:r>
              <a:rPr lang="en-US"/>
              <a:t>The </a:t>
            </a:r>
            <a:r>
              <a:rPr lang="en-US" err="1"/>
              <a:t>Eskenazi</a:t>
            </a:r>
            <a:r>
              <a:rPr lang="en-US"/>
              <a:t> Museum of Art, Art Therapist </a:t>
            </a:r>
          </a:p>
        </p:txBody>
      </p:sp>
      <p:pic>
        <p:nvPicPr>
          <p:cNvPr id="27" name="Picture 26" descr="A group of people at a table with cards&#10;&#10;AI-generated content may be incorrect.">
            <a:extLst>
              <a:ext uri="{FF2B5EF4-FFF2-40B4-BE49-F238E27FC236}">
                <a16:creationId xmlns:a16="http://schemas.microsoft.com/office/drawing/2014/main" id="{147CD738-44A5-D3C2-9E25-7C8CFE07AB89}"/>
              </a:ext>
            </a:extLst>
          </p:cNvPr>
          <p:cNvPicPr>
            <a:picLocks noChangeAspect="1"/>
          </p:cNvPicPr>
          <p:nvPr/>
        </p:nvPicPr>
        <p:blipFill>
          <a:blip r:embed="rId4"/>
          <a:stretch>
            <a:fillRect/>
          </a:stretch>
        </p:blipFill>
        <p:spPr>
          <a:xfrm>
            <a:off x="6457951" y="2823582"/>
            <a:ext cx="2517057" cy="1676989"/>
          </a:xfrm>
          <a:prstGeom prst="rect">
            <a:avLst/>
          </a:prstGeom>
        </p:spPr>
      </p:pic>
      <p:sp>
        <p:nvSpPr>
          <p:cNvPr id="36" name="Text Placeholder 35">
            <a:extLst>
              <a:ext uri="{FF2B5EF4-FFF2-40B4-BE49-F238E27FC236}">
                <a16:creationId xmlns:a16="http://schemas.microsoft.com/office/drawing/2014/main" id="{6F6E6633-894B-BEC7-72A2-FCF18C5DE826}"/>
              </a:ext>
            </a:extLst>
          </p:cNvPr>
          <p:cNvSpPr>
            <a:spLocks noGrp="1"/>
          </p:cNvSpPr>
          <p:nvPr>
            <p:ph type="body" sz="half" idx="2"/>
          </p:nvPr>
        </p:nvSpPr>
        <p:spPr>
          <a:xfrm>
            <a:off x="954741" y="3408776"/>
            <a:ext cx="2696133" cy="206389"/>
          </a:xfrm>
        </p:spPr>
        <p:txBody>
          <a:bodyPr/>
          <a:lstStyle/>
          <a:p>
            <a:r>
              <a:rPr lang="en-US"/>
              <a:t>The Office of the Chief Health Officer </a:t>
            </a:r>
          </a:p>
          <a:p>
            <a:endParaRPr lang="en-US" b="1"/>
          </a:p>
        </p:txBody>
      </p:sp>
    </p:spTree>
    <p:extLst>
      <p:ext uri="{BB962C8B-B14F-4D97-AF65-F5344CB8AC3E}">
        <p14:creationId xmlns:p14="http://schemas.microsoft.com/office/powerpoint/2010/main" val="19659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A posed group of people stands behind a table with a printed tablecloth reading School of Social Work Wellness Program">
            <a:extLst>
              <a:ext uri="{FF2B5EF4-FFF2-40B4-BE49-F238E27FC236}">
                <a16:creationId xmlns:a16="http://schemas.microsoft.com/office/drawing/2014/main" id="{2EEF0F4F-7E54-07EC-DECE-B4EDCB9E2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00" r="2" b="2"/>
          <a:stretch/>
        </p:blipFill>
        <p:spPr bwMode="auto">
          <a:xfrm>
            <a:off x="3884482" y="741364"/>
            <a:ext cx="4849452" cy="32896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103FF455-6555-09E9-BF99-8181C165110A}"/>
              </a:ext>
            </a:extLst>
          </p:cNvPr>
          <p:cNvSpPr>
            <a:spLocks noGrp="1"/>
          </p:cNvSpPr>
          <p:nvPr>
            <p:ph type="sldNum" sz="quarter" idx="4"/>
          </p:nvPr>
        </p:nvSpPr>
        <p:spPr>
          <a:xfrm>
            <a:off x="6457951" y="4767265"/>
            <a:ext cx="2275983" cy="274637"/>
          </a:xfrm>
        </p:spPr>
        <p:txBody>
          <a:bodyPr anchor="ctr">
            <a:normAutofit/>
          </a:bodyPr>
          <a:lstStyle/>
          <a:p>
            <a:pPr>
              <a:spcAft>
                <a:spcPts val="600"/>
              </a:spcAft>
            </a:pPr>
            <a:fld id="{8A398D91-14E0-6D44-982A-8B3F159C0FCA}" type="slidenum">
              <a:rPr lang="en-US" smtClean="0"/>
              <a:pPr>
                <a:spcAft>
                  <a:spcPts val="600"/>
                </a:spcAft>
              </a:pPr>
              <a:t>11</a:t>
            </a:fld>
            <a:endParaRPr lang="en-US"/>
          </a:p>
        </p:txBody>
      </p:sp>
      <p:sp>
        <p:nvSpPr>
          <p:cNvPr id="23" name="Title 3">
            <a:extLst>
              <a:ext uri="{FF2B5EF4-FFF2-40B4-BE49-F238E27FC236}">
                <a16:creationId xmlns:a16="http://schemas.microsoft.com/office/drawing/2014/main" id="{BE121314-BE43-6FA2-9B28-D2226020F121}"/>
              </a:ext>
            </a:extLst>
          </p:cNvPr>
          <p:cNvSpPr>
            <a:spLocks noGrp="1"/>
          </p:cNvSpPr>
          <p:nvPr>
            <p:ph type="title"/>
          </p:nvPr>
        </p:nvSpPr>
        <p:spPr>
          <a:xfrm>
            <a:off x="410065" y="1491411"/>
            <a:ext cx="3240659" cy="963032"/>
          </a:xfrm>
        </p:spPr>
        <p:txBody>
          <a:bodyPr/>
          <a:lstStyle/>
          <a:p>
            <a:r>
              <a:rPr lang="en-US"/>
              <a:t>Wellness Coaching</a:t>
            </a:r>
          </a:p>
        </p:txBody>
      </p:sp>
      <p:sp>
        <p:nvSpPr>
          <p:cNvPr id="25" name="Text Placeholder 4">
            <a:extLst>
              <a:ext uri="{FF2B5EF4-FFF2-40B4-BE49-F238E27FC236}">
                <a16:creationId xmlns:a16="http://schemas.microsoft.com/office/drawing/2014/main" id="{5ADD7399-C530-46A6-4A0C-6E5F543070CA}"/>
              </a:ext>
            </a:extLst>
          </p:cNvPr>
          <p:cNvSpPr>
            <a:spLocks noGrp="1"/>
          </p:cNvSpPr>
          <p:nvPr>
            <p:ph type="body" sz="half" idx="2"/>
          </p:nvPr>
        </p:nvSpPr>
        <p:spPr>
          <a:xfrm>
            <a:off x="410066" y="2044339"/>
            <a:ext cx="3240659" cy="1629163"/>
          </a:xfrm>
        </p:spPr>
        <p:txBody>
          <a:bodyPr/>
          <a:lstStyle/>
          <a:p>
            <a:pPr marL="285750" indent="-285750">
              <a:buFontTx/>
              <a:buChar char="-"/>
            </a:pPr>
            <a:r>
              <a:rPr lang="en-US" sz="1200"/>
              <a:t>Provided </a:t>
            </a:r>
            <a:r>
              <a:rPr lang="en-US" sz="1200" b="1"/>
              <a:t>free one-on-one coaching </a:t>
            </a:r>
            <a:r>
              <a:rPr lang="en-US" sz="1200"/>
              <a:t>to students and brought a stress relieving activity or resource to share.</a:t>
            </a:r>
          </a:p>
          <a:p>
            <a:pPr marL="285750" indent="-285750">
              <a:buFontTx/>
              <a:buChar char="-"/>
            </a:pPr>
            <a:r>
              <a:rPr lang="en-US" sz="1200"/>
              <a:t>The students from the School of Social Work completed this coaching as part of their practicum. This partnership was </a:t>
            </a:r>
            <a:r>
              <a:rPr lang="en-US" sz="1200" b="1"/>
              <a:t>mutually beneficial </a:t>
            </a:r>
            <a:r>
              <a:rPr lang="en-US" sz="1200"/>
              <a:t>because their participation aided master’s students as well as undergraduates seeking support. </a:t>
            </a:r>
          </a:p>
          <a:p>
            <a:pPr marL="285750" indent="-285750">
              <a:buFontTx/>
              <a:buChar char="-"/>
            </a:pPr>
            <a:r>
              <a:rPr lang="en-US" sz="1200"/>
              <a:t>In 2023-2024 students made </a:t>
            </a:r>
            <a:r>
              <a:rPr lang="en-US" sz="1200" b="1"/>
              <a:t>64 wellness coaching appointments </a:t>
            </a:r>
            <a:r>
              <a:rPr lang="en-US" sz="1200"/>
              <a:t>in total. </a:t>
            </a:r>
          </a:p>
          <a:p>
            <a:endParaRPr lang="en-US"/>
          </a:p>
        </p:txBody>
      </p:sp>
    </p:spTree>
    <p:extLst>
      <p:ext uri="{BB962C8B-B14F-4D97-AF65-F5344CB8AC3E}">
        <p14:creationId xmlns:p14="http://schemas.microsoft.com/office/powerpoint/2010/main" val="8060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C659-674D-8154-4C81-D1FA015C6FB4}"/>
              </a:ext>
            </a:extLst>
          </p:cNvPr>
          <p:cNvSpPr>
            <a:spLocks noGrp="1"/>
          </p:cNvSpPr>
          <p:nvPr>
            <p:ph type="ctrTitle"/>
          </p:nvPr>
        </p:nvSpPr>
        <p:spPr/>
        <p:txBody>
          <a:bodyPr/>
          <a:lstStyle/>
          <a:p>
            <a:r>
              <a:rPr lang="en-US"/>
              <a:t>Wellness ACTIVITIES </a:t>
            </a:r>
          </a:p>
        </p:txBody>
      </p:sp>
      <p:sp>
        <p:nvSpPr>
          <p:cNvPr id="3" name="Slide Number Placeholder 2">
            <a:extLst>
              <a:ext uri="{FF2B5EF4-FFF2-40B4-BE49-F238E27FC236}">
                <a16:creationId xmlns:a16="http://schemas.microsoft.com/office/drawing/2014/main" id="{D7626C54-9A46-4512-92F5-A0D133D02B88}"/>
              </a:ext>
            </a:extLst>
          </p:cNvPr>
          <p:cNvSpPr>
            <a:spLocks noGrp="1"/>
          </p:cNvSpPr>
          <p:nvPr>
            <p:ph type="sldNum" sz="quarter" idx="4"/>
          </p:nvPr>
        </p:nvSpPr>
        <p:spPr/>
        <p:txBody>
          <a:bodyPr/>
          <a:lstStyle/>
          <a:p>
            <a:fld id="{8A398D91-14E0-6D44-982A-8B3F159C0FCA}" type="slidenum">
              <a:rPr lang="en-US" smtClean="0"/>
              <a:pPr/>
              <a:t>12</a:t>
            </a:fld>
            <a:endParaRPr lang="en-US"/>
          </a:p>
        </p:txBody>
      </p:sp>
    </p:spTree>
    <p:extLst>
      <p:ext uri="{BB962C8B-B14F-4D97-AF65-F5344CB8AC3E}">
        <p14:creationId xmlns:p14="http://schemas.microsoft.com/office/powerpoint/2010/main" val="234121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lue and white logo&#10;&#10;AI-generated content may be incorrect.">
            <a:extLst>
              <a:ext uri="{FF2B5EF4-FFF2-40B4-BE49-F238E27FC236}">
                <a16:creationId xmlns:a16="http://schemas.microsoft.com/office/drawing/2014/main" id="{63673002-7287-1F8D-74A4-405286D86345}"/>
              </a:ext>
            </a:extLst>
          </p:cNvPr>
          <p:cNvPicPr>
            <a:picLocks noGrp="1" noChangeAspect="1"/>
          </p:cNvPicPr>
          <p:nvPr>
            <p:ph type="pic" idx="1"/>
          </p:nvPr>
        </p:nvPicPr>
        <p:blipFill>
          <a:blip r:embed="rId2"/>
          <a:srcRect t="12135" b="12135"/>
          <a:stretch>
            <a:fillRect/>
          </a:stretch>
        </p:blipFill>
        <p:spPr>
          <a:xfrm>
            <a:off x="3518398" y="309113"/>
            <a:ext cx="2554536" cy="1934780"/>
          </a:xfrm>
        </p:spPr>
      </p:pic>
      <p:sp>
        <p:nvSpPr>
          <p:cNvPr id="3" name="Slide Number Placeholder 2">
            <a:extLst>
              <a:ext uri="{FF2B5EF4-FFF2-40B4-BE49-F238E27FC236}">
                <a16:creationId xmlns:a16="http://schemas.microsoft.com/office/drawing/2014/main" id="{4B966392-6921-4D40-CD35-899694157FCD}"/>
              </a:ext>
            </a:extLst>
          </p:cNvPr>
          <p:cNvSpPr>
            <a:spLocks noGrp="1"/>
          </p:cNvSpPr>
          <p:nvPr>
            <p:ph type="sldNum" sz="quarter" idx="4"/>
          </p:nvPr>
        </p:nvSpPr>
        <p:spPr/>
        <p:txBody>
          <a:bodyPr/>
          <a:lstStyle/>
          <a:p>
            <a:fld id="{8A398D91-14E0-6D44-982A-8B3F159C0FCA}" type="slidenum">
              <a:rPr lang="en-US" smtClean="0"/>
              <a:pPr/>
              <a:t>13</a:t>
            </a:fld>
            <a:endParaRPr lang="en-US"/>
          </a:p>
        </p:txBody>
      </p:sp>
      <p:sp>
        <p:nvSpPr>
          <p:cNvPr id="4" name="Title 3">
            <a:extLst>
              <a:ext uri="{FF2B5EF4-FFF2-40B4-BE49-F238E27FC236}">
                <a16:creationId xmlns:a16="http://schemas.microsoft.com/office/drawing/2014/main" id="{AAEF3DE2-90BB-7E95-0708-1F83DC8F987F}"/>
              </a:ext>
            </a:extLst>
          </p:cNvPr>
          <p:cNvSpPr>
            <a:spLocks noGrp="1"/>
          </p:cNvSpPr>
          <p:nvPr>
            <p:ph type="title"/>
          </p:nvPr>
        </p:nvSpPr>
        <p:spPr/>
        <p:txBody>
          <a:bodyPr/>
          <a:lstStyle/>
          <a:p>
            <a:r>
              <a:rPr lang="en-US"/>
              <a:t>Massage </a:t>
            </a:r>
          </a:p>
        </p:txBody>
      </p:sp>
      <p:sp>
        <p:nvSpPr>
          <p:cNvPr id="5" name="Text Placeholder 4">
            <a:extLst>
              <a:ext uri="{FF2B5EF4-FFF2-40B4-BE49-F238E27FC236}">
                <a16:creationId xmlns:a16="http://schemas.microsoft.com/office/drawing/2014/main" id="{9340EEDA-6814-A375-C201-854F2BBC46DA}"/>
              </a:ext>
            </a:extLst>
          </p:cNvPr>
          <p:cNvSpPr>
            <a:spLocks noGrp="1"/>
          </p:cNvSpPr>
          <p:nvPr>
            <p:ph type="body" sz="half" idx="2"/>
          </p:nvPr>
        </p:nvSpPr>
        <p:spPr/>
        <p:txBody>
          <a:bodyPr vert="horz" lIns="0" tIns="0" rIns="0" bIns="0" rtlCol="0" anchor="t">
            <a:noAutofit/>
          </a:bodyPr>
          <a:lstStyle/>
          <a:p>
            <a:r>
              <a:rPr lang="en-US" b="1"/>
              <a:t>Things to consider: </a:t>
            </a:r>
          </a:p>
          <a:p>
            <a:pPr marL="171450" indent="-171450">
              <a:buChar char="•"/>
            </a:pPr>
            <a:r>
              <a:rPr lang="en-US"/>
              <a:t>Two hours of 5-minute massage slots.</a:t>
            </a:r>
          </a:p>
          <a:p>
            <a:pPr marL="171450" indent="-171450">
              <a:buChar char="•"/>
            </a:pPr>
            <a:r>
              <a:rPr lang="en-US"/>
              <a:t>University provided waiver for massage.</a:t>
            </a:r>
          </a:p>
          <a:p>
            <a:pPr marL="171450" indent="-171450">
              <a:buChar char="•"/>
            </a:pPr>
            <a:r>
              <a:rPr lang="en-US"/>
              <a:t>Pre-purchased massage chairs were purchased by us for ease of setup. </a:t>
            </a:r>
          </a:p>
        </p:txBody>
      </p:sp>
      <p:pic>
        <p:nvPicPr>
          <p:cNvPr id="11" name="Picture 10" descr="A black massage chair and a bag&#10;&#10;AI-generated content may be incorrect.">
            <a:extLst>
              <a:ext uri="{FF2B5EF4-FFF2-40B4-BE49-F238E27FC236}">
                <a16:creationId xmlns:a16="http://schemas.microsoft.com/office/drawing/2014/main" id="{CE8CE8C5-908C-ADDA-6283-428790ADDE8B}"/>
              </a:ext>
            </a:extLst>
          </p:cNvPr>
          <p:cNvPicPr>
            <a:picLocks noChangeAspect="1"/>
          </p:cNvPicPr>
          <p:nvPr/>
        </p:nvPicPr>
        <p:blipFill>
          <a:blip r:embed="rId3"/>
          <a:stretch>
            <a:fillRect/>
          </a:stretch>
        </p:blipFill>
        <p:spPr>
          <a:xfrm>
            <a:off x="6072934" y="1691384"/>
            <a:ext cx="2661000" cy="2661000"/>
          </a:xfrm>
          <a:prstGeom prst="rect">
            <a:avLst/>
          </a:prstGeom>
        </p:spPr>
      </p:pic>
    </p:spTree>
    <p:extLst>
      <p:ext uri="{BB962C8B-B14F-4D97-AF65-F5344CB8AC3E}">
        <p14:creationId xmlns:p14="http://schemas.microsoft.com/office/powerpoint/2010/main" val="260027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E79E24E-9B2C-8973-14C8-F078694F7509}"/>
              </a:ext>
            </a:extLst>
          </p:cNvPr>
          <p:cNvSpPr>
            <a:spLocks noGrp="1"/>
          </p:cNvSpPr>
          <p:nvPr>
            <p:ph type="sldNum" sz="quarter" idx="4"/>
          </p:nvPr>
        </p:nvSpPr>
        <p:spPr/>
        <p:txBody>
          <a:bodyPr/>
          <a:lstStyle/>
          <a:p>
            <a:fld id="{8A398D91-14E0-6D44-982A-8B3F159C0FCA}" type="slidenum">
              <a:rPr lang="en-US" smtClean="0"/>
              <a:pPr/>
              <a:t>14</a:t>
            </a:fld>
            <a:endParaRPr lang="en-US"/>
          </a:p>
        </p:txBody>
      </p:sp>
      <p:sp>
        <p:nvSpPr>
          <p:cNvPr id="4" name="Title 3">
            <a:extLst>
              <a:ext uri="{FF2B5EF4-FFF2-40B4-BE49-F238E27FC236}">
                <a16:creationId xmlns:a16="http://schemas.microsoft.com/office/drawing/2014/main" id="{644FD4A4-16BE-FE12-F4C3-1043A53E22C0}"/>
              </a:ext>
            </a:extLst>
          </p:cNvPr>
          <p:cNvSpPr>
            <a:spLocks noGrp="1"/>
          </p:cNvSpPr>
          <p:nvPr>
            <p:ph type="title"/>
          </p:nvPr>
        </p:nvSpPr>
        <p:spPr>
          <a:xfrm>
            <a:off x="279881" y="1493480"/>
            <a:ext cx="2353760" cy="811737"/>
          </a:xfrm>
        </p:spPr>
        <p:txBody>
          <a:bodyPr/>
          <a:lstStyle/>
          <a:p>
            <a:r>
              <a:rPr lang="en-US"/>
              <a:t>Therapy Animals and Animal Shows</a:t>
            </a:r>
            <a:br>
              <a:rPr lang="en-US"/>
            </a:br>
            <a:endParaRPr lang="en-US" b="1"/>
          </a:p>
        </p:txBody>
      </p:sp>
      <p:sp>
        <p:nvSpPr>
          <p:cNvPr id="5" name="Text Placeholder 4">
            <a:extLst>
              <a:ext uri="{FF2B5EF4-FFF2-40B4-BE49-F238E27FC236}">
                <a16:creationId xmlns:a16="http://schemas.microsoft.com/office/drawing/2014/main" id="{050E46B1-2052-9641-D022-E577093029DE}"/>
              </a:ext>
            </a:extLst>
          </p:cNvPr>
          <p:cNvSpPr>
            <a:spLocks noGrp="1"/>
          </p:cNvSpPr>
          <p:nvPr>
            <p:ph type="body" sz="half" idx="2"/>
          </p:nvPr>
        </p:nvSpPr>
        <p:spPr>
          <a:xfrm>
            <a:off x="279881" y="2853187"/>
            <a:ext cx="2800650" cy="1509395"/>
          </a:xfrm>
        </p:spPr>
        <p:txBody>
          <a:bodyPr/>
          <a:lstStyle/>
          <a:p>
            <a:pPr marL="171450" indent="-171450">
              <a:buFont typeface="Arial" panose="020B0604020202020204" pitchFamily="34" charset="0"/>
              <a:buChar char="•"/>
            </a:pPr>
            <a:r>
              <a:rPr lang="en-US"/>
              <a:t>Love on a Leash</a:t>
            </a:r>
          </a:p>
          <a:p>
            <a:pPr marL="171450" indent="-171450">
              <a:buFont typeface="Arial" panose="020B0604020202020204" pitchFamily="34" charset="0"/>
              <a:buChar char="•"/>
            </a:pPr>
            <a:r>
              <a:rPr lang="en-US"/>
              <a:t>People &amp; Animal Learning Services (PALS)</a:t>
            </a:r>
          </a:p>
          <a:p>
            <a:pPr marL="171450" indent="-171450">
              <a:buFont typeface="Arial" panose="020B0604020202020204" pitchFamily="34" charset="0"/>
              <a:buChar char="•"/>
            </a:pPr>
            <a:r>
              <a:rPr lang="en-US"/>
              <a:t>Hedgehog Hannah </a:t>
            </a:r>
          </a:p>
        </p:txBody>
      </p:sp>
      <p:pic>
        <p:nvPicPr>
          <p:cNvPr id="9" name="Picture 8" descr="A group of people with a dog&#10;&#10;AI-generated content may be incorrect.">
            <a:extLst>
              <a:ext uri="{FF2B5EF4-FFF2-40B4-BE49-F238E27FC236}">
                <a16:creationId xmlns:a16="http://schemas.microsoft.com/office/drawing/2014/main" id="{7BF71208-E2B3-B96B-A223-254A650B4496}"/>
              </a:ext>
            </a:extLst>
          </p:cNvPr>
          <p:cNvPicPr>
            <a:picLocks noChangeAspect="1"/>
          </p:cNvPicPr>
          <p:nvPr/>
        </p:nvPicPr>
        <p:blipFill>
          <a:blip r:embed="rId3"/>
          <a:stretch>
            <a:fillRect/>
          </a:stretch>
        </p:blipFill>
        <p:spPr>
          <a:xfrm rot="5400000">
            <a:off x="5444813" y="840387"/>
            <a:ext cx="3907778" cy="2930833"/>
          </a:xfrm>
          <a:prstGeom prst="rect">
            <a:avLst/>
          </a:prstGeom>
        </p:spPr>
      </p:pic>
      <p:pic>
        <p:nvPicPr>
          <p:cNvPr id="17" name="Picture 16" descr="A person taking a selfie with a pony&#10;&#10;AI-generated content may be incorrect.">
            <a:extLst>
              <a:ext uri="{FF2B5EF4-FFF2-40B4-BE49-F238E27FC236}">
                <a16:creationId xmlns:a16="http://schemas.microsoft.com/office/drawing/2014/main" id="{B88A92D1-7159-3548-83FE-C77BB1E20B5E}"/>
              </a:ext>
            </a:extLst>
          </p:cNvPr>
          <p:cNvPicPr>
            <a:picLocks noChangeAspect="1"/>
          </p:cNvPicPr>
          <p:nvPr/>
        </p:nvPicPr>
        <p:blipFill>
          <a:blip r:embed="rId4"/>
          <a:stretch>
            <a:fillRect/>
          </a:stretch>
        </p:blipFill>
        <p:spPr>
          <a:xfrm>
            <a:off x="3064653" y="2408109"/>
            <a:ext cx="2777374" cy="1851582"/>
          </a:xfrm>
          <a:prstGeom prst="rect">
            <a:avLst/>
          </a:prstGeom>
        </p:spPr>
      </p:pic>
      <p:pic>
        <p:nvPicPr>
          <p:cNvPr id="3074" name="Picture 2" descr="A person with long hear and wearing glasses and a jean jacket smiles while holding a white rabbit">
            <a:extLst>
              <a:ext uri="{FF2B5EF4-FFF2-40B4-BE49-F238E27FC236}">
                <a16:creationId xmlns:a16="http://schemas.microsoft.com/office/drawing/2014/main" id="{D14C2A03-9B69-311F-3B37-15490D10F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9825" y="351914"/>
            <a:ext cx="1302202" cy="19533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erson holding a spider&#10;&#10;AI-generated content may be incorrect.">
            <a:extLst>
              <a:ext uri="{FF2B5EF4-FFF2-40B4-BE49-F238E27FC236}">
                <a16:creationId xmlns:a16="http://schemas.microsoft.com/office/drawing/2014/main" id="{EE1B8D06-717F-33BE-34FA-A7301817B8C5}"/>
              </a:ext>
            </a:extLst>
          </p:cNvPr>
          <p:cNvPicPr>
            <a:picLocks noChangeAspect="1"/>
          </p:cNvPicPr>
          <p:nvPr/>
        </p:nvPicPr>
        <p:blipFill>
          <a:blip r:embed="rId6"/>
          <a:stretch>
            <a:fillRect/>
          </a:stretch>
        </p:blipFill>
        <p:spPr>
          <a:xfrm>
            <a:off x="3080531" y="351914"/>
            <a:ext cx="1302203" cy="1953304"/>
          </a:xfrm>
          <a:prstGeom prst="rect">
            <a:avLst/>
          </a:prstGeom>
        </p:spPr>
      </p:pic>
    </p:spTree>
    <p:extLst>
      <p:ext uri="{BB962C8B-B14F-4D97-AF65-F5344CB8AC3E}">
        <p14:creationId xmlns:p14="http://schemas.microsoft.com/office/powerpoint/2010/main" val="2671634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group of people sitting around a table&#10;&#10;AI-generated content may be incorrect.">
            <a:extLst>
              <a:ext uri="{FF2B5EF4-FFF2-40B4-BE49-F238E27FC236}">
                <a16:creationId xmlns:a16="http://schemas.microsoft.com/office/drawing/2014/main" id="{600484F6-6D4E-5A83-69DD-AC965D19F5A9}"/>
              </a:ext>
            </a:extLst>
          </p:cNvPr>
          <p:cNvPicPr>
            <a:picLocks noGrp="1" noChangeAspect="1"/>
          </p:cNvPicPr>
          <p:nvPr>
            <p:ph type="pic" idx="1"/>
          </p:nvPr>
        </p:nvPicPr>
        <p:blipFill>
          <a:blip r:embed="rId2"/>
          <a:srcRect l="6012" r="6012"/>
          <a:stretch>
            <a:fillRect/>
          </a:stretch>
        </p:blipFill>
        <p:spPr>
          <a:xfrm>
            <a:off x="4021106" y="356535"/>
            <a:ext cx="2542980" cy="1926027"/>
          </a:xfrm>
        </p:spPr>
      </p:pic>
      <p:sp>
        <p:nvSpPr>
          <p:cNvPr id="3" name="Slide Number Placeholder 2">
            <a:extLst>
              <a:ext uri="{FF2B5EF4-FFF2-40B4-BE49-F238E27FC236}">
                <a16:creationId xmlns:a16="http://schemas.microsoft.com/office/drawing/2014/main" id="{2F8A0AFA-3A24-E787-396A-11B7BF266DD1}"/>
              </a:ext>
            </a:extLst>
          </p:cNvPr>
          <p:cNvSpPr>
            <a:spLocks noGrp="1"/>
          </p:cNvSpPr>
          <p:nvPr>
            <p:ph type="sldNum" sz="quarter" idx="4"/>
          </p:nvPr>
        </p:nvSpPr>
        <p:spPr/>
        <p:txBody>
          <a:bodyPr/>
          <a:lstStyle/>
          <a:p>
            <a:fld id="{8A398D91-14E0-6D44-982A-8B3F159C0FCA}" type="slidenum">
              <a:rPr lang="en-US" smtClean="0"/>
              <a:pPr/>
              <a:t>15</a:t>
            </a:fld>
            <a:endParaRPr lang="en-US"/>
          </a:p>
        </p:txBody>
      </p:sp>
      <p:sp>
        <p:nvSpPr>
          <p:cNvPr id="4" name="Title 3">
            <a:extLst>
              <a:ext uri="{FF2B5EF4-FFF2-40B4-BE49-F238E27FC236}">
                <a16:creationId xmlns:a16="http://schemas.microsoft.com/office/drawing/2014/main" id="{6F58B9A6-19A2-A418-EE0A-954C654F8882}"/>
              </a:ext>
            </a:extLst>
          </p:cNvPr>
          <p:cNvSpPr>
            <a:spLocks noGrp="1"/>
          </p:cNvSpPr>
          <p:nvPr>
            <p:ph type="title"/>
          </p:nvPr>
        </p:nvSpPr>
        <p:spPr/>
        <p:txBody>
          <a:bodyPr/>
          <a:lstStyle/>
          <a:p>
            <a:r>
              <a:rPr lang="en-US"/>
              <a:t>Weekly Craft </a:t>
            </a:r>
          </a:p>
        </p:txBody>
      </p:sp>
      <p:sp>
        <p:nvSpPr>
          <p:cNvPr id="5" name="Text Placeholder 4">
            <a:extLst>
              <a:ext uri="{FF2B5EF4-FFF2-40B4-BE49-F238E27FC236}">
                <a16:creationId xmlns:a16="http://schemas.microsoft.com/office/drawing/2014/main" id="{94AA25AC-6F35-2E20-D32A-3F0AAEEFD62F}"/>
              </a:ext>
            </a:extLst>
          </p:cNvPr>
          <p:cNvSpPr>
            <a:spLocks noGrp="1"/>
          </p:cNvSpPr>
          <p:nvPr>
            <p:ph type="body" sz="half" idx="2"/>
          </p:nvPr>
        </p:nvSpPr>
        <p:spPr/>
        <p:txBody>
          <a:bodyPr/>
          <a:lstStyle/>
          <a:p>
            <a:pPr marL="171450" indent="-171450">
              <a:buFontTx/>
              <a:buChar char="-"/>
            </a:pPr>
            <a:r>
              <a:rPr lang="en-US"/>
              <a:t>Crafts planned in collaboration with the </a:t>
            </a:r>
            <a:r>
              <a:rPr lang="en-US" b="1"/>
              <a:t>Wells Library Makerspace</a:t>
            </a:r>
            <a:r>
              <a:rPr lang="en-US"/>
              <a:t>.</a:t>
            </a:r>
          </a:p>
          <a:p>
            <a:pPr marL="171450" indent="-171450">
              <a:buFontTx/>
              <a:buChar char="-"/>
            </a:pPr>
            <a:r>
              <a:rPr lang="en-US"/>
              <a:t>The weekly craft rotates with everything from succulent pot decorating to canvas painting. </a:t>
            </a:r>
          </a:p>
          <a:p>
            <a:pPr marL="171450" indent="-171450">
              <a:buFontTx/>
              <a:buChar char="-"/>
            </a:pPr>
            <a:r>
              <a:rPr lang="en-US"/>
              <a:t>We hired a part time student worker to staff the craft tables. </a:t>
            </a:r>
          </a:p>
          <a:p>
            <a:pPr marL="171450" indent="-171450">
              <a:buFontTx/>
              <a:buChar char="-"/>
            </a:pPr>
            <a:endParaRPr lang="en-US"/>
          </a:p>
        </p:txBody>
      </p:sp>
      <p:pic>
        <p:nvPicPr>
          <p:cNvPr id="11" name="Picture 10" descr="A collage of a person holding a banana&#10;&#10;AI-generated content may be incorrect.">
            <a:extLst>
              <a:ext uri="{FF2B5EF4-FFF2-40B4-BE49-F238E27FC236}">
                <a16:creationId xmlns:a16="http://schemas.microsoft.com/office/drawing/2014/main" id="{8BD99C87-575F-669D-3890-A6BA36E3E87B}"/>
              </a:ext>
            </a:extLst>
          </p:cNvPr>
          <p:cNvPicPr>
            <a:picLocks noChangeAspect="1"/>
          </p:cNvPicPr>
          <p:nvPr/>
        </p:nvPicPr>
        <p:blipFill>
          <a:blip r:embed="rId3"/>
          <a:srcRect t="886" r="68077"/>
          <a:stretch/>
        </p:blipFill>
        <p:spPr>
          <a:xfrm>
            <a:off x="6662057" y="350095"/>
            <a:ext cx="2224984" cy="3739498"/>
          </a:xfrm>
          <a:prstGeom prst="rect">
            <a:avLst/>
          </a:prstGeom>
        </p:spPr>
      </p:pic>
    </p:spTree>
    <p:extLst>
      <p:ext uri="{BB962C8B-B14F-4D97-AF65-F5344CB8AC3E}">
        <p14:creationId xmlns:p14="http://schemas.microsoft.com/office/powerpoint/2010/main" val="4161448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C659-674D-8154-4C81-D1FA015C6FB4}"/>
              </a:ext>
            </a:extLst>
          </p:cNvPr>
          <p:cNvSpPr>
            <a:spLocks noGrp="1"/>
          </p:cNvSpPr>
          <p:nvPr>
            <p:ph type="ctrTitle"/>
          </p:nvPr>
        </p:nvSpPr>
        <p:spPr/>
        <p:txBody>
          <a:bodyPr/>
          <a:lstStyle/>
          <a:p>
            <a:r>
              <a:rPr lang="en-US"/>
              <a:t>Where to begin? </a:t>
            </a:r>
          </a:p>
        </p:txBody>
      </p:sp>
      <p:sp>
        <p:nvSpPr>
          <p:cNvPr id="3" name="Slide Number Placeholder 2">
            <a:extLst>
              <a:ext uri="{FF2B5EF4-FFF2-40B4-BE49-F238E27FC236}">
                <a16:creationId xmlns:a16="http://schemas.microsoft.com/office/drawing/2014/main" id="{D7626C54-9A46-4512-92F5-A0D133D02B88}"/>
              </a:ext>
            </a:extLst>
          </p:cNvPr>
          <p:cNvSpPr>
            <a:spLocks noGrp="1"/>
          </p:cNvSpPr>
          <p:nvPr>
            <p:ph type="sldNum" sz="quarter" idx="4"/>
          </p:nvPr>
        </p:nvSpPr>
        <p:spPr/>
        <p:txBody>
          <a:bodyPr/>
          <a:lstStyle/>
          <a:p>
            <a:fld id="{8A398D91-14E0-6D44-982A-8B3F159C0FCA}" type="slidenum">
              <a:rPr lang="en-US" smtClean="0"/>
              <a:pPr/>
              <a:t>16</a:t>
            </a:fld>
            <a:endParaRPr lang="en-US"/>
          </a:p>
        </p:txBody>
      </p:sp>
    </p:spTree>
    <p:extLst>
      <p:ext uri="{BB962C8B-B14F-4D97-AF65-F5344CB8AC3E}">
        <p14:creationId xmlns:p14="http://schemas.microsoft.com/office/powerpoint/2010/main" val="2103678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2786F530-52EF-8F2C-59BF-428B4D25A219}"/>
              </a:ext>
            </a:extLst>
          </p:cNvPr>
          <p:cNvSpPr>
            <a:spLocks noGrp="1"/>
          </p:cNvSpPr>
          <p:nvPr>
            <p:ph sz="half" idx="2"/>
          </p:nvPr>
        </p:nvSpPr>
        <p:spPr>
          <a:xfrm>
            <a:off x="1102655" y="2088058"/>
            <a:ext cx="3469345" cy="1068381"/>
          </a:xfrm>
        </p:spPr>
        <p:txBody>
          <a:bodyPr/>
          <a:lstStyle/>
          <a:p>
            <a:r>
              <a:rPr lang="en-US" b="1"/>
              <a:t>Determine your sustainable funding plan. </a:t>
            </a:r>
          </a:p>
          <a:p>
            <a:r>
              <a:rPr lang="en-US" sz="1000"/>
              <a:t>We rely on $3,000 from our sponsors to cover expenses for each Friday Finish event. How much will you need to cover food, staffing, and other costs? To secure sponsors, we send out an interest form to various campus units before each semester with event information and the payment agreement.  </a:t>
            </a:r>
          </a:p>
        </p:txBody>
      </p:sp>
      <p:sp>
        <p:nvSpPr>
          <p:cNvPr id="20" name="Content Placeholder 19">
            <a:extLst>
              <a:ext uri="{FF2B5EF4-FFF2-40B4-BE49-F238E27FC236}">
                <a16:creationId xmlns:a16="http://schemas.microsoft.com/office/drawing/2014/main" id="{9CCE9ED6-68FE-1259-7A5A-3B587FFBF6F6}"/>
              </a:ext>
            </a:extLst>
          </p:cNvPr>
          <p:cNvSpPr>
            <a:spLocks noGrp="1"/>
          </p:cNvSpPr>
          <p:nvPr>
            <p:ph sz="quarter" idx="4"/>
          </p:nvPr>
        </p:nvSpPr>
        <p:spPr/>
        <p:txBody>
          <a:bodyPr/>
          <a:lstStyle/>
          <a:p>
            <a:r>
              <a:rPr lang="en-US"/>
              <a:t>01 |</a:t>
            </a:r>
          </a:p>
        </p:txBody>
      </p:sp>
      <p:sp>
        <p:nvSpPr>
          <p:cNvPr id="4" name="Slide Number Placeholder 3">
            <a:extLst>
              <a:ext uri="{FF2B5EF4-FFF2-40B4-BE49-F238E27FC236}">
                <a16:creationId xmlns:a16="http://schemas.microsoft.com/office/drawing/2014/main" id="{52F4782E-6338-AECF-56A4-495BD5364647}"/>
              </a:ext>
            </a:extLst>
          </p:cNvPr>
          <p:cNvSpPr>
            <a:spLocks noGrp="1"/>
          </p:cNvSpPr>
          <p:nvPr>
            <p:ph type="sldNum" sz="quarter" idx="12"/>
          </p:nvPr>
        </p:nvSpPr>
        <p:spPr/>
        <p:txBody>
          <a:bodyPr/>
          <a:lstStyle/>
          <a:p>
            <a:fld id="{8A398D91-14E0-6D44-982A-8B3F159C0FCA}" type="slidenum">
              <a:rPr lang="en-US" smtClean="0"/>
              <a:pPr/>
              <a:t>17</a:t>
            </a:fld>
            <a:endParaRPr lang="en-US"/>
          </a:p>
        </p:txBody>
      </p:sp>
      <p:sp>
        <p:nvSpPr>
          <p:cNvPr id="2" name="Title 1">
            <a:extLst>
              <a:ext uri="{FF2B5EF4-FFF2-40B4-BE49-F238E27FC236}">
                <a16:creationId xmlns:a16="http://schemas.microsoft.com/office/drawing/2014/main" id="{131C3A6D-25D7-1263-8518-F0C26994E19A}"/>
              </a:ext>
            </a:extLst>
          </p:cNvPr>
          <p:cNvSpPr>
            <a:spLocks noGrp="1"/>
          </p:cNvSpPr>
          <p:nvPr>
            <p:ph type="title"/>
          </p:nvPr>
        </p:nvSpPr>
        <p:spPr/>
        <p:txBody>
          <a:bodyPr/>
          <a:lstStyle/>
          <a:p>
            <a:r>
              <a:rPr lang="en-US" sz="2000"/>
              <a:t>Steps to create your own Friday Finish inspired event! </a:t>
            </a:r>
          </a:p>
        </p:txBody>
      </p:sp>
      <p:sp>
        <p:nvSpPr>
          <p:cNvPr id="21" name="Content Placeholder 20">
            <a:extLst>
              <a:ext uri="{FF2B5EF4-FFF2-40B4-BE49-F238E27FC236}">
                <a16:creationId xmlns:a16="http://schemas.microsoft.com/office/drawing/2014/main" id="{14F00E09-7F0B-7278-3E05-FEBF002F061B}"/>
              </a:ext>
            </a:extLst>
          </p:cNvPr>
          <p:cNvSpPr>
            <a:spLocks noGrp="1"/>
          </p:cNvSpPr>
          <p:nvPr>
            <p:ph sz="half" idx="13"/>
          </p:nvPr>
        </p:nvSpPr>
        <p:spPr/>
        <p:txBody>
          <a:bodyPr/>
          <a:lstStyle/>
          <a:p>
            <a:r>
              <a:rPr lang="en-US" b="1"/>
              <a:t>Develop a schedule template. </a:t>
            </a:r>
          </a:p>
          <a:p>
            <a:r>
              <a:rPr lang="en-US" sz="1000"/>
              <a:t>Each week our schedule remains the same with the afternoon snack, craft, and special surprise </a:t>
            </a:r>
            <a:r>
              <a:rPr lang="en-US" sz="1000" i="1"/>
              <a:t>content</a:t>
            </a:r>
            <a:r>
              <a:rPr lang="en-US" sz="1000"/>
              <a:t> being the only thing that switches. Feel free to use our schedule to inspire your own template.  </a:t>
            </a:r>
          </a:p>
        </p:txBody>
      </p:sp>
      <p:sp>
        <p:nvSpPr>
          <p:cNvPr id="22" name="Content Placeholder 21">
            <a:extLst>
              <a:ext uri="{FF2B5EF4-FFF2-40B4-BE49-F238E27FC236}">
                <a16:creationId xmlns:a16="http://schemas.microsoft.com/office/drawing/2014/main" id="{AB241CB1-02A9-2F8E-AD9B-8783DF967A7C}"/>
              </a:ext>
            </a:extLst>
          </p:cNvPr>
          <p:cNvSpPr>
            <a:spLocks noGrp="1"/>
          </p:cNvSpPr>
          <p:nvPr>
            <p:ph sz="quarter" idx="14"/>
          </p:nvPr>
        </p:nvSpPr>
        <p:spPr/>
        <p:txBody>
          <a:bodyPr/>
          <a:lstStyle/>
          <a:p>
            <a:r>
              <a:rPr lang="en-US"/>
              <a:t>02 |</a:t>
            </a:r>
          </a:p>
        </p:txBody>
      </p:sp>
      <p:sp>
        <p:nvSpPr>
          <p:cNvPr id="23" name="Content Placeholder 22">
            <a:extLst>
              <a:ext uri="{FF2B5EF4-FFF2-40B4-BE49-F238E27FC236}">
                <a16:creationId xmlns:a16="http://schemas.microsoft.com/office/drawing/2014/main" id="{549B7A54-386B-1460-E353-B555F9BA1884}"/>
              </a:ext>
            </a:extLst>
          </p:cNvPr>
          <p:cNvSpPr>
            <a:spLocks noGrp="1"/>
          </p:cNvSpPr>
          <p:nvPr>
            <p:ph sz="half" idx="15"/>
          </p:nvPr>
        </p:nvSpPr>
        <p:spPr>
          <a:xfrm>
            <a:off x="5363017" y="2088058"/>
            <a:ext cx="3677855" cy="1068381"/>
          </a:xfrm>
        </p:spPr>
        <p:txBody>
          <a:bodyPr/>
          <a:lstStyle/>
          <a:p>
            <a:r>
              <a:rPr lang="en-US" b="1"/>
              <a:t>Seek out your staff, partners, and sponsors</a:t>
            </a:r>
            <a:r>
              <a:rPr lang="en-US"/>
              <a:t>.</a:t>
            </a:r>
          </a:p>
          <a:p>
            <a:r>
              <a:rPr lang="en-US" sz="1000"/>
              <a:t>This event would not be possible without our “Chaos Crew” and event coordinator. Who will run your event? Many campus units will be interested in participating. We make sure to vet units that have a focus on student wellness/ retention- otherwise it could easily become a normal tabling event. </a:t>
            </a:r>
          </a:p>
        </p:txBody>
      </p:sp>
      <p:sp>
        <p:nvSpPr>
          <p:cNvPr id="24" name="Content Placeholder 23">
            <a:extLst>
              <a:ext uri="{FF2B5EF4-FFF2-40B4-BE49-F238E27FC236}">
                <a16:creationId xmlns:a16="http://schemas.microsoft.com/office/drawing/2014/main" id="{A013F963-B851-74EC-E469-B62BC6538700}"/>
              </a:ext>
            </a:extLst>
          </p:cNvPr>
          <p:cNvSpPr>
            <a:spLocks noGrp="1"/>
          </p:cNvSpPr>
          <p:nvPr>
            <p:ph sz="quarter" idx="16"/>
          </p:nvPr>
        </p:nvSpPr>
        <p:spPr/>
        <p:txBody>
          <a:bodyPr/>
          <a:lstStyle/>
          <a:p>
            <a:r>
              <a:rPr lang="en-US"/>
              <a:t>03 |</a:t>
            </a:r>
          </a:p>
        </p:txBody>
      </p:sp>
      <p:sp>
        <p:nvSpPr>
          <p:cNvPr id="25" name="Content Placeholder 24">
            <a:extLst>
              <a:ext uri="{FF2B5EF4-FFF2-40B4-BE49-F238E27FC236}">
                <a16:creationId xmlns:a16="http://schemas.microsoft.com/office/drawing/2014/main" id="{DC1D0A81-A011-1F2E-0314-2EF4D0900712}"/>
              </a:ext>
            </a:extLst>
          </p:cNvPr>
          <p:cNvSpPr>
            <a:spLocks noGrp="1"/>
          </p:cNvSpPr>
          <p:nvPr>
            <p:ph sz="half" idx="17"/>
          </p:nvPr>
        </p:nvSpPr>
        <p:spPr/>
        <p:txBody>
          <a:bodyPr/>
          <a:lstStyle/>
          <a:p>
            <a:r>
              <a:rPr lang="en-US" b="1"/>
              <a:t>Promote on social media!</a:t>
            </a:r>
          </a:p>
          <a:p>
            <a:r>
              <a:rPr lang="en-US" sz="1000"/>
              <a:t>Our Instagram account increased dramatically both in reach and in number of followers once we started promoting the Friday Finish. We published our weekly “menu” of events on Instagram the week of the event to activate excitement. </a:t>
            </a:r>
          </a:p>
        </p:txBody>
      </p:sp>
      <p:sp>
        <p:nvSpPr>
          <p:cNvPr id="26" name="Content Placeholder 25">
            <a:extLst>
              <a:ext uri="{FF2B5EF4-FFF2-40B4-BE49-F238E27FC236}">
                <a16:creationId xmlns:a16="http://schemas.microsoft.com/office/drawing/2014/main" id="{762A26B9-E078-E160-4702-5D9AA5163AF2}"/>
              </a:ext>
            </a:extLst>
          </p:cNvPr>
          <p:cNvSpPr>
            <a:spLocks noGrp="1"/>
          </p:cNvSpPr>
          <p:nvPr>
            <p:ph sz="quarter" idx="18"/>
          </p:nvPr>
        </p:nvSpPr>
        <p:spPr/>
        <p:txBody>
          <a:bodyPr/>
          <a:lstStyle/>
          <a:p>
            <a:r>
              <a:rPr lang="en-US"/>
              <a:t>04 |</a:t>
            </a:r>
          </a:p>
        </p:txBody>
      </p:sp>
    </p:spTree>
    <p:extLst>
      <p:ext uri="{BB962C8B-B14F-4D97-AF65-F5344CB8AC3E}">
        <p14:creationId xmlns:p14="http://schemas.microsoft.com/office/powerpoint/2010/main" val="920135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4D6FB8-F9D1-CE25-BFFB-65104FE8F997}"/>
              </a:ext>
            </a:extLst>
          </p:cNvPr>
          <p:cNvSpPr>
            <a:spLocks noGrp="1"/>
          </p:cNvSpPr>
          <p:nvPr>
            <p:ph type="title"/>
          </p:nvPr>
        </p:nvSpPr>
        <p:spPr/>
        <p:txBody>
          <a:bodyPr/>
          <a:lstStyle/>
          <a:p>
            <a:r>
              <a:rPr lang="en-US" sz="2400" spc="300"/>
              <a:t>Questions?</a:t>
            </a:r>
          </a:p>
        </p:txBody>
      </p:sp>
      <p:sp>
        <p:nvSpPr>
          <p:cNvPr id="6" name="Content Placeholder 5">
            <a:extLst>
              <a:ext uri="{FF2B5EF4-FFF2-40B4-BE49-F238E27FC236}">
                <a16:creationId xmlns:a16="http://schemas.microsoft.com/office/drawing/2014/main" id="{2317A643-9F64-3EE1-6AF2-7E72140646F2}"/>
              </a:ext>
            </a:extLst>
          </p:cNvPr>
          <p:cNvSpPr>
            <a:spLocks noGrp="1"/>
          </p:cNvSpPr>
          <p:nvPr>
            <p:ph idx="1"/>
          </p:nvPr>
        </p:nvSpPr>
        <p:spPr/>
        <p:txBody>
          <a:bodyPr/>
          <a:lstStyle/>
          <a:p>
            <a:pPr>
              <a:lnSpc>
                <a:spcPct val="100000"/>
              </a:lnSpc>
            </a:pPr>
            <a:r>
              <a:rPr lang="en-US" sz="1400" b="1"/>
              <a:t>Lindsey Schaffer</a:t>
            </a:r>
            <a:br>
              <a:rPr lang="en-US" sz="1400"/>
            </a:br>
            <a:r>
              <a:rPr lang="en-US" sz="1400"/>
              <a:t>laschaff@iu.edu</a:t>
            </a:r>
            <a:br>
              <a:rPr lang="en-US" sz="1400"/>
            </a:br>
            <a:r>
              <a:rPr lang="en-US" sz="1400"/>
              <a:t>812-856-4746</a:t>
            </a:r>
          </a:p>
        </p:txBody>
      </p:sp>
    </p:spTree>
    <p:extLst>
      <p:ext uri="{BB962C8B-B14F-4D97-AF65-F5344CB8AC3E}">
        <p14:creationId xmlns:p14="http://schemas.microsoft.com/office/powerpoint/2010/main" val="235746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BC2774-1091-7031-7A47-A7D1B0E66036}"/>
              </a:ext>
            </a:extLst>
          </p:cNvPr>
          <p:cNvSpPr>
            <a:spLocks noGrp="1"/>
          </p:cNvSpPr>
          <p:nvPr>
            <p:ph type="sldNum" sz="quarter" idx="4"/>
          </p:nvPr>
        </p:nvSpPr>
        <p:spPr/>
        <p:txBody>
          <a:bodyPr/>
          <a:lstStyle/>
          <a:p>
            <a:fld id="{8A398D91-14E0-6D44-982A-8B3F159C0FCA}" type="slidenum">
              <a:rPr lang="en-US" smtClean="0"/>
              <a:pPr/>
              <a:t>2</a:t>
            </a:fld>
            <a:endParaRPr lang="en-US"/>
          </a:p>
        </p:txBody>
      </p:sp>
      <p:sp>
        <p:nvSpPr>
          <p:cNvPr id="3" name="Title 2">
            <a:extLst>
              <a:ext uri="{FF2B5EF4-FFF2-40B4-BE49-F238E27FC236}">
                <a16:creationId xmlns:a16="http://schemas.microsoft.com/office/drawing/2014/main" id="{55B98AFA-9A9A-1642-8ECF-1BE6354E775B}"/>
              </a:ext>
            </a:extLst>
          </p:cNvPr>
          <p:cNvSpPr>
            <a:spLocks noGrp="1"/>
          </p:cNvSpPr>
          <p:nvPr>
            <p:ph type="title"/>
          </p:nvPr>
        </p:nvSpPr>
        <p:spPr/>
        <p:txBody>
          <a:bodyPr/>
          <a:lstStyle/>
          <a:p>
            <a:r>
              <a:rPr lang="en-US" sz="4800"/>
              <a:t>Agenda</a:t>
            </a:r>
          </a:p>
        </p:txBody>
      </p:sp>
      <p:sp>
        <p:nvSpPr>
          <p:cNvPr id="4" name="Text Placeholder 3">
            <a:extLst>
              <a:ext uri="{FF2B5EF4-FFF2-40B4-BE49-F238E27FC236}">
                <a16:creationId xmlns:a16="http://schemas.microsoft.com/office/drawing/2014/main" id="{44B6A328-F553-60DE-FC72-8D9884417C94}"/>
              </a:ext>
            </a:extLst>
          </p:cNvPr>
          <p:cNvSpPr>
            <a:spLocks noGrp="1"/>
          </p:cNvSpPr>
          <p:nvPr>
            <p:ph type="body" sz="half" idx="2"/>
          </p:nvPr>
        </p:nvSpPr>
        <p:spPr/>
        <p:txBody>
          <a:bodyPr/>
          <a:lstStyle/>
          <a:p>
            <a:r>
              <a:rPr lang="en-US" sz="1800"/>
              <a:t>Event Background </a:t>
            </a:r>
          </a:p>
        </p:txBody>
      </p:sp>
      <p:sp>
        <p:nvSpPr>
          <p:cNvPr id="5" name="Text Placeholder 4">
            <a:extLst>
              <a:ext uri="{FF2B5EF4-FFF2-40B4-BE49-F238E27FC236}">
                <a16:creationId xmlns:a16="http://schemas.microsoft.com/office/drawing/2014/main" id="{30341200-052D-F1D4-8C60-8DE82EA3AE2F}"/>
              </a:ext>
            </a:extLst>
          </p:cNvPr>
          <p:cNvSpPr>
            <a:spLocks noGrp="1"/>
          </p:cNvSpPr>
          <p:nvPr>
            <p:ph type="body" sz="half" idx="18"/>
          </p:nvPr>
        </p:nvSpPr>
        <p:spPr>
          <a:xfrm>
            <a:off x="4538577" y="1415783"/>
            <a:ext cx="524049" cy="206389"/>
          </a:xfrm>
        </p:spPr>
        <p:txBody>
          <a:bodyPr/>
          <a:lstStyle/>
          <a:p>
            <a:r>
              <a:rPr lang="en-US" sz="1400"/>
              <a:t>01    |</a:t>
            </a:r>
          </a:p>
        </p:txBody>
      </p:sp>
      <p:sp>
        <p:nvSpPr>
          <p:cNvPr id="6" name="Text Placeholder 5">
            <a:extLst>
              <a:ext uri="{FF2B5EF4-FFF2-40B4-BE49-F238E27FC236}">
                <a16:creationId xmlns:a16="http://schemas.microsoft.com/office/drawing/2014/main" id="{3D03E588-8AF5-9B8F-788A-CF250B0C64D8}"/>
              </a:ext>
            </a:extLst>
          </p:cNvPr>
          <p:cNvSpPr>
            <a:spLocks noGrp="1"/>
          </p:cNvSpPr>
          <p:nvPr>
            <p:ph type="body" sz="half" idx="23"/>
          </p:nvPr>
        </p:nvSpPr>
        <p:spPr>
          <a:xfrm>
            <a:off x="5328670" y="1936045"/>
            <a:ext cx="3389612" cy="206389"/>
          </a:xfrm>
        </p:spPr>
        <p:txBody>
          <a:bodyPr/>
          <a:lstStyle/>
          <a:p>
            <a:r>
              <a:rPr lang="en-US" sz="1800"/>
              <a:t>Sponsors and Partners</a:t>
            </a:r>
          </a:p>
        </p:txBody>
      </p:sp>
      <p:sp>
        <p:nvSpPr>
          <p:cNvPr id="7" name="Text Placeholder 6">
            <a:extLst>
              <a:ext uri="{FF2B5EF4-FFF2-40B4-BE49-F238E27FC236}">
                <a16:creationId xmlns:a16="http://schemas.microsoft.com/office/drawing/2014/main" id="{8DAC2054-A503-3334-9F5B-742306966283}"/>
              </a:ext>
            </a:extLst>
          </p:cNvPr>
          <p:cNvSpPr>
            <a:spLocks noGrp="1"/>
          </p:cNvSpPr>
          <p:nvPr>
            <p:ph type="body" sz="half" idx="24"/>
          </p:nvPr>
        </p:nvSpPr>
        <p:spPr>
          <a:xfrm>
            <a:off x="4544294" y="1986140"/>
            <a:ext cx="530727" cy="206389"/>
          </a:xfrm>
        </p:spPr>
        <p:txBody>
          <a:bodyPr/>
          <a:lstStyle/>
          <a:p>
            <a:r>
              <a:rPr lang="en-US" sz="1400"/>
              <a:t>02    |</a:t>
            </a:r>
          </a:p>
          <a:p>
            <a:endParaRPr lang="en-US" sz="1400"/>
          </a:p>
        </p:txBody>
      </p:sp>
      <p:sp>
        <p:nvSpPr>
          <p:cNvPr id="8" name="Text Placeholder 7">
            <a:extLst>
              <a:ext uri="{FF2B5EF4-FFF2-40B4-BE49-F238E27FC236}">
                <a16:creationId xmlns:a16="http://schemas.microsoft.com/office/drawing/2014/main" id="{1B36E655-FCC1-40BA-8288-CD4373D51AEA}"/>
              </a:ext>
            </a:extLst>
          </p:cNvPr>
          <p:cNvSpPr>
            <a:spLocks noGrp="1"/>
          </p:cNvSpPr>
          <p:nvPr>
            <p:ph type="body" sz="half" idx="25"/>
          </p:nvPr>
        </p:nvSpPr>
        <p:spPr>
          <a:xfrm>
            <a:off x="5338779" y="2468555"/>
            <a:ext cx="3402608" cy="206389"/>
          </a:xfrm>
        </p:spPr>
        <p:txBody>
          <a:bodyPr/>
          <a:lstStyle/>
          <a:p>
            <a:r>
              <a:rPr lang="en-US" sz="1800"/>
              <a:t>Activities that promote student wellness</a:t>
            </a:r>
          </a:p>
        </p:txBody>
      </p:sp>
      <p:sp>
        <p:nvSpPr>
          <p:cNvPr id="9" name="Text Placeholder 8">
            <a:extLst>
              <a:ext uri="{FF2B5EF4-FFF2-40B4-BE49-F238E27FC236}">
                <a16:creationId xmlns:a16="http://schemas.microsoft.com/office/drawing/2014/main" id="{7B3AB5D4-960B-81D9-7E92-C1DD454A3C9A}"/>
              </a:ext>
            </a:extLst>
          </p:cNvPr>
          <p:cNvSpPr>
            <a:spLocks noGrp="1"/>
          </p:cNvSpPr>
          <p:nvPr>
            <p:ph type="body" sz="half" idx="26"/>
          </p:nvPr>
        </p:nvSpPr>
        <p:spPr>
          <a:xfrm>
            <a:off x="4527194" y="2468555"/>
            <a:ext cx="524049" cy="206389"/>
          </a:xfrm>
        </p:spPr>
        <p:txBody>
          <a:bodyPr/>
          <a:lstStyle/>
          <a:p>
            <a:r>
              <a:rPr lang="en-US" sz="1400"/>
              <a:t>03    |</a:t>
            </a:r>
          </a:p>
          <a:p>
            <a:endParaRPr lang="en-US" sz="1400"/>
          </a:p>
        </p:txBody>
      </p:sp>
      <p:sp>
        <p:nvSpPr>
          <p:cNvPr id="10" name="Text Placeholder 9">
            <a:extLst>
              <a:ext uri="{FF2B5EF4-FFF2-40B4-BE49-F238E27FC236}">
                <a16:creationId xmlns:a16="http://schemas.microsoft.com/office/drawing/2014/main" id="{B7141451-9E79-D2E1-2D2A-0972E864585C}"/>
              </a:ext>
            </a:extLst>
          </p:cNvPr>
          <p:cNvSpPr>
            <a:spLocks noGrp="1"/>
          </p:cNvSpPr>
          <p:nvPr>
            <p:ph type="body" sz="half" idx="27"/>
          </p:nvPr>
        </p:nvSpPr>
        <p:spPr>
          <a:xfrm>
            <a:off x="5328670" y="3125415"/>
            <a:ext cx="3402608" cy="206389"/>
          </a:xfrm>
        </p:spPr>
        <p:txBody>
          <a:bodyPr/>
          <a:lstStyle/>
          <a:p>
            <a:r>
              <a:rPr lang="en-US" sz="1800"/>
              <a:t>Steps to create your own Friday Finish inspired event! </a:t>
            </a:r>
          </a:p>
        </p:txBody>
      </p:sp>
      <p:sp>
        <p:nvSpPr>
          <p:cNvPr id="11" name="Text Placeholder 10">
            <a:extLst>
              <a:ext uri="{FF2B5EF4-FFF2-40B4-BE49-F238E27FC236}">
                <a16:creationId xmlns:a16="http://schemas.microsoft.com/office/drawing/2014/main" id="{2542D966-28CA-F3BB-D794-594E8D0C74B9}"/>
              </a:ext>
            </a:extLst>
          </p:cNvPr>
          <p:cNvSpPr>
            <a:spLocks noGrp="1"/>
          </p:cNvSpPr>
          <p:nvPr>
            <p:ph type="body" sz="half" idx="28"/>
          </p:nvPr>
        </p:nvSpPr>
        <p:spPr>
          <a:xfrm>
            <a:off x="4527194" y="3116251"/>
            <a:ext cx="524049" cy="206389"/>
          </a:xfrm>
        </p:spPr>
        <p:txBody>
          <a:bodyPr/>
          <a:lstStyle/>
          <a:p>
            <a:r>
              <a:rPr lang="en-US" sz="1400"/>
              <a:t>04    |</a:t>
            </a:r>
          </a:p>
          <a:p>
            <a:endParaRPr lang="en-US" sz="1400"/>
          </a:p>
        </p:txBody>
      </p:sp>
      <p:sp>
        <p:nvSpPr>
          <p:cNvPr id="12" name="Text Placeholder 11">
            <a:extLst>
              <a:ext uri="{FF2B5EF4-FFF2-40B4-BE49-F238E27FC236}">
                <a16:creationId xmlns:a16="http://schemas.microsoft.com/office/drawing/2014/main" id="{B518C25D-2E7A-6262-7120-82F49354A3F4}"/>
              </a:ext>
            </a:extLst>
          </p:cNvPr>
          <p:cNvSpPr>
            <a:spLocks noGrp="1"/>
          </p:cNvSpPr>
          <p:nvPr>
            <p:ph type="body" sz="half" idx="29"/>
          </p:nvPr>
        </p:nvSpPr>
        <p:spPr>
          <a:xfrm>
            <a:off x="5345277" y="3782276"/>
            <a:ext cx="3402608" cy="206389"/>
          </a:xfrm>
        </p:spPr>
        <p:txBody>
          <a:bodyPr/>
          <a:lstStyle/>
          <a:p>
            <a:r>
              <a:rPr lang="en-US" sz="1800"/>
              <a:t>Questions?</a:t>
            </a:r>
          </a:p>
        </p:txBody>
      </p:sp>
      <p:sp>
        <p:nvSpPr>
          <p:cNvPr id="13" name="Text Placeholder 12">
            <a:extLst>
              <a:ext uri="{FF2B5EF4-FFF2-40B4-BE49-F238E27FC236}">
                <a16:creationId xmlns:a16="http://schemas.microsoft.com/office/drawing/2014/main" id="{5B873572-3A05-54E0-CA00-542E568B540A}"/>
              </a:ext>
            </a:extLst>
          </p:cNvPr>
          <p:cNvSpPr>
            <a:spLocks noGrp="1"/>
          </p:cNvSpPr>
          <p:nvPr>
            <p:ph type="body" sz="half" idx="30"/>
          </p:nvPr>
        </p:nvSpPr>
        <p:spPr>
          <a:xfrm>
            <a:off x="4514850" y="3763947"/>
            <a:ext cx="524049" cy="206389"/>
          </a:xfrm>
        </p:spPr>
        <p:txBody>
          <a:bodyPr/>
          <a:lstStyle/>
          <a:p>
            <a:r>
              <a:rPr lang="en-US" sz="1400"/>
              <a:t>05    |</a:t>
            </a:r>
          </a:p>
          <a:p>
            <a:endParaRPr lang="en-US" sz="1400"/>
          </a:p>
        </p:txBody>
      </p:sp>
      <p:pic>
        <p:nvPicPr>
          <p:cNvPr id="43" name="Picture 42" descr="A person holding a slice of pizza&#10;&#10;AI-generated content may be incorrect.">
            <a:extLst>
              <a:ext uri="{FF2B5EF4-FFF2-40B4-BE49-F238E27FC236}">
                <a16:creationId xmlns:a16="http://schemas.microsoft.com/office/drawing/2014/main" id="{D34CBE8E-A535-A297-79BD-A74C1C05D812}"/>
              </a:ext>
            </a:extLst>
          </p:cNvPr>
          <p:cNvPicPr>
            <a:picLocks noChangeAspect="1"/>
          </p:cNvPicPr>
          <p:nvPr/>
        </p:nvPicPr>
        <p:blipFill>
          <a:blip r:embed="rId3"/>
          <a:stretch>
            <a:fillRect/>
          </a:stretch>
        </p:blipFill>
        <p:spPr>
          <a:xfrm>
            <a:off x="362114" y="2337741"/>
            <a:ext cx="2982614" cy="1988125"/>
          </a:xfrm>
          <a:prstGeom prst="rect">
            <a:avLst/>
          </a:prstGeom>
        </p:spPr>
      </p:pic>
    </p:spTree>
    <p:extLst>
      <p:ext uri="{BB962C8B-B14F-4D97-AF65-F5344CB8AC3E}">
        <p14:creationId xmlns:p14="http://schemas.microsoft.com/office/powerpoint/2010/main" val="2931338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C659-674D-8154-4C81-D1FA015C6FB4}"/>
              </a:ext>
            </a:extLst>
          </p:cNvPr>
          <p:cNvSpPr>
            <a:spLocks noGrp="1"/>
          </p:cNvSpPr>
          <p:nvPr>
            <p:ph type="ctrTitle"/>
          </p:nvPr>
        </p:nvSpPr>
        <p:spPr/>
        <p:txBody>
          <a:bodyPr/>
          <a:lstStyle/>
          <a:p>
            <a:r>
              <a:rPr lang="en-US"/>
              <a:t>The Friday finish EVENT</a:t>
            </a:r>
          </a:p>
        </p:txBody>
      </p:sp>
      <p:sp>
        <p:nvSpPr>
          <p:cNvPr id="3" name="Slide Number Placeholder 2">
            <a:extLst>
              <a:ext uri="{FF2B5EF4-FFF2-40B4-BE49-F238E27FC236}">
                <a16:creationId xmlns:a16="http://schemas.microsoft.com/office/drawing/2014/main" id="{D7626C54-9A46-4512-92F5-A0D133D02B88}"/>
              </a:ext>
            </a:extLst>
          </p:cNvPr>
          <p:cNvSpPr>
            <a:spLocks noGrp="1"/>
          </p:cNvSpPr>
          <p:nvPr>
            <p:ph type="sldNum" sz="quarter" idx="4"/>
          </p:nvPr>
        </p:nvSpPr>
        <p:spPr/>
        <p:txBody>
          <a:bodyPr/>
          <a:lstStyle/>
          <a:p>
            <a:fld id="{8A398D91-14E0-6D44-982A-8B3F159C0FCA}" type="slidenum">
              <a:rPr lang="en-US" smtClean="0"/>
              <a:pPr/>
              <a:t>3</a:t>
            </a:fld>
            <a:endParaRPr lang="en-US"/>
          </a:p>
        </p:txBody>
      </p:sp>
    </p:spTree>
    <p:extLst>
      <p:ext uri="{BB962C8B-B14F-4D97-AF65-F5344CB8AC3E}">
        <p14:creationId xmlns:p14="http://schemas.microsoft.com/office/powerpoint/2010/main" val="861879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DDA0F-3434-44AB-6308-84D4E31C4B69}"/>
              </a:ext>
            </a:extLst>
          </p:cNvPr>
          <p:cNvSpPr>
            <a:spLocks noGrp="1"/>
          </p:cNvSpPr>
          <p:nvPr>
            <p:ph type="title"/>
          </p:nvPr>
        </p:nvSpPr>
        <p:spPr>
          <a:xfrm>
            <a:off x="410066" y="1482621"/>
            <a:ext cx="3247533" cy="2750236"/>
          </a:xfrm>
        </p:spPr>
        <p:txBody>
          <a:bodyPr/>
          <a:lstStyle/>
          <a:p>
            <a:r>
              <a:rPr lang="en-US"/>
              <a:t>Event Background</a:t>
            </a:r>
          </a:p>
        </p:txBody>
      </p:sp>
      <p:sp>
        <p:nvSpPr>
          <p:cNvPr id="5" name="Content Placeholder 4">
            <a:extLst>
              <a:ext uri="{FF2B5EF4-FFF2-40B4-BE49-F238E27FC236}">
                <a16:creationId xmlns:a16="http://schemas.microsoft.com/office/drawing/2014/main" id="{1549D17C-F512-325D-9FDC-E361E4906B19}"/>
              </a:ext>
            </a:extLst>
          </p:cNvPr>
          <p:cNvSpPr>
            <a:spLocks noGrp="1"/>
          </p:cNvSpPr>
          <p:nvPr>
            <p:ph idx="1"/>
          </p:nvPr>
        </p:nvSpPr>
        <p:spPr>
          <a:xfrm>
            <a:off x="3882684" y="506439"/>
            <a:ext cx="4851250" cy="3783678"/>
          </a:xfrm>
        </p:spPr>
        <p:txBody>
          <a:bodyPr/>
          <a:lstStyle/>
          <a:p>
            <a:pPr marL="0" indent="0">
              <a:buNone/>
            </a:pPr>
            <a:r>
              <a:rPr lang="en-US" b="1">
                <a:solidFill>
                  <a:schemeClr val="tx1"/>
                </a:solidFill>
              </a:rPr>
              <a:t>The issue</a:t>
            </a:r>
          </a:p>
          <a:p>
            <a:r>
              <a:rPr lang="en-US" sz="1200"/>
              <a:t>Sunday evenings are busy for academic libraries as </a:t>
            </a:r>
            <a:r>
              <a:rPr lang="en-US" sz="1200" b="1"/>
              <a:t>students struggle to catch up</a:t>
            </a:r>
            <a:r>
              <a:rPr lang="en-US" sz="1200"/>
              <a:t> on a weekend's worth of work and hit midnight assignment deadlines. </a:t>
            </a:r>
          </a:p>
          <a:p>
            <a:r>
              <a:rPr lang="en-US" b="1">
                <a:solidFill>
                  <a:schemeClr val="tx1"/>
                </a:solidFill>
              </a:rPr>
              <a:t>Our solution </a:t>
            </a:r>
          </a:p>
          <a:p>
            <a:r>
              <a:rPr lang="en-US" sz="1200"/>
              <a:t>The IU Libraries reasoned that combatting the Sunday </a:t>
            </a:r>
            <a:r>
              <a:rPr lang="en-US" sz="1200" err="1"/>
              <a:t>Scaries</a:t>
            </a:r>
            <a:r>
              <a:rPr lang="en-US" sz="1200"/>
              <a:t> would not only have a positive impact on students’ overall mental health, but with student retention and academic performance. The Friday Finish was created to </a:t>
            </a:r>
            <a:r>
              <a:rPr lang="en-US" sz="1200" b="1"/>
              <a:t>encourage students to be productive on Fridays </a:t>
            </a:r>
            <a:r>
              <a:rPr lang="en-US" sz="1200"/>
              <a:t>before relaxing for the weekend.</a:t>
            </a:r>
          </a:p>
          <a:p>
            <a:pPr marL="0" indent="0">
              <a:buNone/>
            </a:pPr>
            <a:r>
              <a:rPr lang="en-US" b="1">
                <a:solidFill>
                  <a:schemeClr val="tx1"/>
                </a:solidFill>
              </a:rPr>
              <a:t>The results</a:t>
            </a:r>
          </a:p>
          <a:p>
            <a:pPr marL="0" indent="0">
              <a:buNone/>
            </a:pPr>
            <a:r>
              <a:rPr lang="en-US" sz="1200"/>
              <a:t>Student surveys, gate counts, and study room reservation numbers tell us that the Friday Finish event has been </a:t>
            </a:r>
            <a:r>
              <a:rPr lang="en-US" sz="1200" b="1"/>
              <a:t>successful in motivating students </a:t>
            </a:r>
            <a:r>
              <a:rPr lang="en-US" sz="1200"/>
              <a:t>to come to the library on Friday and stay there throughout the day. </a:t>
            </a:r>
          </a:p>
        </p:txBody>
      </p:sp>
      <p:sp>
        <p:nvSpPr>
          <p:cNvPr id="3" name="Slide Number Placeholder 2">
            <a:extLst>
              <a:ext uri="{FF2B5EF4-FFF2-40B4-BE49-F238E27FC236}">
                <a16:creationId xmlns:a16="http://schemas.microsoft.com/office/drawing/2014/main" id="{81CAA595-EA62-4EAF-62E2-9A7414F4EE41}"/>
              </a:ext>
            </a:extLst>
          </p:cNvPr>
          <p:cNvSpPr>
            <a:spLocks noGrp="1"/>
          </p:cNvSpPr>
          <p:nvPr>
            <p:ph type="sldNum" sz="quarter" idx="4"/>
          </p:nvPr>
        </p:nvSpPr>
        <p:spPr/>
        <p:txBody>
          <a:bodyPr/>
          <a:lstStyle/>
          <a:p>
            <a:fld id="{8A398D91-14E0-6D44-982A-8B3F159C0FCA}" type="slidenum">
              <a:rPr lang="en-US" smtClean="0"/>
              <a:pPr/>
              <a:t>4</a:t>
            </a:fld>
            <a:endParaRPr lang="en-US"/>
          </a:p>
        </p:txBody>
      </p:sp>
      <p:pic>
        <p:nvPicPr>
          <p:cNvPr id="5122" name="Picture 2" descr="The Friday Finish | Events | MSW | Indiana University School of Social Work">
            <a:extLst>
              <a:ext uri="{FF2B5EF4-FFF2-40B4-BE49-F238E27FC236}">
                <a16:creationId xmlns:a16="http://schemas.microsoft.com/office/drawing/2014/main" id="{C1D64909-8422-8188-64A4-C4D8F670D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32" y="2518498"/>
            <a:ext cx="1859887" cy="185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60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D10DE-DABE-51B3-C0B4-E8191DD4EB7E}"/>
              </a:ext>
            </a:extLst>
          </p:cNvPr>
          <p:cNvSpPr>
            <a:spLocks noGrp="1"/>
          </p:cNvSpPr>
          <p:nvPr>
            <p:ph type="ctrTitle"/>
          </p:nvPr>
        </p:nvSpPr>
        <p:spPr>
          <a:xfrm>
            <a:off x="478434" y="1264986"/>
            <a:ext cx="8303626" cy="2910154"/>
          </a:xfrm>
        </p:spPr>
        <p:txBody>
          <a:bodyPr/>
          <a:lstStyle/>
          <a:p>
            <a:r>
              <a:rPr lang="en-US" sz="2400"/>
              <a:t>"I'm a grad student &amp; I had a hard time managing classes, assignments &amp; lab work. Taking out time for Friday Finish has given me so much joy while being able to explore my creative side &amp; just switch off the academic worries.”</a:t>
            </a:r>
          </a:p>
        </p:txBody>
      </p:sp>
      <p:sp>
        <p:nvSpPr>
          <p:cNvPr id="3" name="Slide Number Placeholder 2">
            <a:extLst>
              <a:ext uri="{FF2B5EF4-FFF2-40B4-BE49-F238E27FC236}">
                <a16:creationId xmlns:a16="http://schemas.microsoft.com/office/drawing/2014/main" id="{A7DA3A18-6FE4-3551-93A1-0F3051B8E3F7}"/>
              </a:ext>
            </a:extLst>
          </p:cNvPr>
          <p:cNvSpPr>
            <a:spLocks noGrp="1"/>
          </p:cNvSpPr>
          <p:nvPr>
            <p:ph type="sldNum" sz="quarter" idx="4"/>
          </p:nvPr>
        </p:nvSpPr>
        <p:spPr/>
        <p:txBody>
          <a:bodyPr/>
          <a:lstStyle/>
          <a:p>
            <a:fld id="{8A398D91-14E0-6D44-982A-8B3F159C0FCA}" type="slidenum">
              <a:rPr lang="en-US" smtClean="0"/>
              <a:pPr/>
              <a:t>5</a:t>
            </a:fld>
            <a:endParaRPr lang="en-US"/>
          </a:p>
        </p:txBody>
      </p:sp>
      <p:sp>
        <p:nvSpPr>
          <p:cNvPr id="4" name="Content Placeholder 3">
            <a:extLst>
              <a:ext uri="{FF2B5EF4-FFF2-40B4-BE49-F238E27FC236}">
                <a16:creationId xmlns:a16="http://schemas.microsoft.com/office/drawing/2014/main" id="{E1EFC5C2-1DBC-B5E1-8631-F05BAAC2BE60}"/>
              </a:ext>
            </a:extLst>
          </p:cNvPr>
          <p:cNvSpPr>
            <a:spLocks noGrp="1"/>
          </p:cNvSpPr>
          <p:nvPr>
            <p:ph idx="1"/>
          </p:nvPr>
        </p:nvSpPr>
        <p:spPr/>
        <p:txBody>
          <a:bodyPr/>
          <a:lstStyle/>
          <a:p>
            <a:r>
              <a:rPr lang="en-US"/>
              <a:t>– Student survey response </a:t>
            </a:r>
          </a:p>
        </p:txBody>
      </p:sp>
    </p:spTree>
    <p:extLst>
      <p:ext uri="{BB962C8B-B14F-4D97-AF65-F5344CB8AC3E}">
        <p14:creationId xmlns:p14="http://schemas.microsoft.com/office/powerpoint/2010/main" val="3031407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B4C1F20-77FD-D939-6E2D-9E977FEAA415}"/>
              </a:ext>
            </a:extLst>
          </p:cNvPr>
          <p:cNvSpPr>
            <a:spLocks noGrp="1"/>
          </p:cNvSpPr>
          <p:nvPr>
            <p:ph type="body" idx="1"/>
          </p:nvPr>
        </p:nvSpPr>
        <p:spPr/>
        <p:txBody>
          <a:bodyPr/>
          <a:lstStyle/>
          <a:p>
            <a:r>
              <a:rPr lang="en-US" sz="4400">
                <a:latin typeface="BentonSansCond Black"/>
                <a:cs typeface="Arial"/>
              </a:rPr>
              <a:t>33</a:t>
            </a:r>
            <a:endParaRPr lang="en-US" sz="4400"/>
          </a:p>
        </p:txBody>
      </p:sp>
      <p:sp>
        <p:nvSpPr>
          <p:cNvPr id="7" name="Content Placeholder 6">
            <a:extLst>
              <a:ext uri="{FF2B5EF4-FFF2-40B4-BE49-F238E27FC236}">
                <a16:creationId xmlns:a16="http://schemas.microsoft.com/office/drawing/2014/main" id="{E35D567C-33D6-BA9A-48DA-5F3201E2B20A}"/>
              </a:ext>
            </a:extLst>
          </p:cNvPr>
          <p:cNvSpPr>
            <a:spLocks noGrp="1"/>
          </p:cNvSpPr>
          <p:nvPr>
            <p:ph sz="half" idx="2"/>
          </p:nvPr>
        </p:nvSpPr>
        <p:spPr/>
        <p:txBody>
          <a:bodyPr/>
          <a:lstStyle/>
          <a:p>
            <a:r>
              <a:rPr lang="en-US"/>
              <a:t>Number of Friday Finishes hosted so far. </a:t>
            </a:r>
          </a:p>
        </p:txBody>
      </p:sp>
      <p:sp>
        <p:nvSpPr>
          <p:cNvPr id="8" name="Content Placeholder 7">
            <a:extLst>
              <a:ext uri="{FF2B5EF4-FFF2-40B4-BE49-F238E27FC236}">
                <a16:creationId xmlns:a16="http://schemas.microsoft.com/office/drawing/2014/main" id="{2B8BE6CA-F265-A07B-549E-1D65131B79A2}"/>
              </a:ext>
            </a:extLst>
          </p:cNvPr>
          <p:cNvSpPr>
            <a:spLocks noGrp="1"/>
          </p:cNvSpPr>
          <p:nvPr>
            <p:ph sz="quarter" idx="4"/>
          </p:nvPr>
        </p:nvSpPr>
        <p:spPr/>
        <p:txBody>
          <a:bodyPr vert="horz" lIns="0" tIns="0" rIns="0" bIns="0" rtlCol="0" anchor="t">
            <a:noAutofit/>
          </a:bodyPr>
          <a:lstStyle/>
          <a:p>
            <a:r>
              <a:rPr lang="en-US">
                <a:latin typeface="Georgia"/>
                <a:cs typeface="Arial"/>
              </a:rPr>
              <a:t>Pizza slices served so far. </a:t>
            </a:r>
          </a:p>
        </p:txBody>
      </p:sp>
      <p:sp>
        <p:nvSpPr>
          <p:cNvPr id="4" name="Slide Number Placeholder 3">
            <a:extLst>
              <a:ext uri="{FF2B5EF4-FFF2-40B4-BE49-F238E27FC236}">
                <a16:creationId xmlns:a16="http://schemas.microsoft.com/office/drawing/2014/main" id="{A33721BB-19F2-5DE6-C932-C3E51F9803AE}"/>
              </a:ext>
            </a:extLst>
          </p:cNvPr>
          <p:cNvSpPr>
            <a:spLocks noGrp="1"/>
          </p:cNvSpPr>
          <p:nvPr>
            <p:ph type="sldNum" sz="quarter" idx="12"/>
          </p:nvPr>
        </p:nvSpPr>
        <p:spPr/>
        <p:txBody>
          <a:bodyPr/>
          <a:lstStyle/>
          <a:p>
            <a:fld id="{8A398D91-14E0-6D44-982A-8B3F159C0FCA}" type="slidenum">
              <a:rPr lang="en-US" smtClean="0"/>
              <a:pPr/>
              <a:t>6</a:t>
            </a:fld>
            <a:endParaRPr lang="en-US"/>
          </a:p>
        </p:txBody>
      </p:sp>
      <p:sp>
        <p:nvSpPr>
          <p:cNvPr id="9" name="Content Placeholder 8">
            <a:extLst>
              <a:ext uri="{FF2B5EF4-FFF2-40B4-BE49-F238E27FC236}">
                <a16:creationId xmlns:a16="http://schemas.microsoft.com/office/drawing/2014/main" id="{6AB434EB-34B1-6401-EA1D-64B63960104F}"/>
              </a:ext>
            </a:extLst>
          </p:cNvPr>
          <p:cNvSpPr>
            <a:spLocks noGrp="1"/>
          </p:cNvSpPr>
          <p:nvPr>
            <p:ph sz="quarter" idx="14"/>
          </p:nvPr>
        </p:nvSpPr>
        <p:spPr/>
        <p:txBody>
          <a:bodyPr/>
          <a:lstStyle/>
          <a:p>
            <a:r>
              <a:rPr lang="en-US"/>
              <a:t>Increase in the number of reserved Friday study room hours in the 23/24 academic year compared to 22/23. </a:t>
            </a:r>
          </a:p>
        </p:txBody>
      </p:sp>
      <p:sp>
        <p:nvSpPr>
          <p:cNvPr id="10" name="Text Placeholder 9">
            <a:extLst>
              <a:ext uri="{FF2B5EF4-FFF2-40B4-BE49-F238E27FC236}">
                <a16:creationId xmlns:a16="http://schemas.microsoft.com/office/drawing/2014/main" id="{DD9079F4-89B7-76B1-4815-19B29A35693B}"/>
              </a:ext>
            </a:extLst>
          </p:cNvPr>
          <p:cNvSpPr>
            <a:spLocks noGrp="1"/>
          </p:cNvSpPr>
          <p:nvPr>
            <p:ph type="body" idx="15"/>
          </p:nvPr>
        </p:nvSpPr>
        <p:spPr/>
        <p:txBody>
          <a:bodyPr/>
          <a:lstStyle/>
          <a:p>
            <a:r>
              <a:rPr lang="en-US" sz="4400">
                <a:solidFill>
                  <a:srgbClr val="990000"/>
                </a:solidFill>
                <a:latin typeface="BentonSansCond Black"/>
                <a:cs typeface="Arial"/>
              </a:rPr>
              <a:t>19,800</a:t>
            </a:r>
            <a:endParaRPr lang="en-US"/>
          </a:p>
        </p:txBody>
      </p:sp>
      <p:sp>
        <p:nvSpPr>
          <p:cNvPr id="11" name="Text Placeholder 10">
            <a:extLst>
              <a:ext uri="{FF2B5EF4-FFF2-40B4-BE49-F238E27FC236}">
                <a16:creationId xmlns:a16="http://schemas.microsoft.com/office/drawing/2014/main" id="{F1612F1D-01EF-42A9-DF4A-CE4514BED219}"/>
              </a:ext>
            </a:extLst>
          </p:cNvPr>
          <p:cNvSpPr>
            <a:spLocks noGrp="1"/>
          </p:cNvSpPr>
          <p:nvPr>
            <p:ph type="body" idx="16"/>
          </p:nvPr>
        </p:nvSpPr>
        <p:spPr/>
        <p:txBody>
          <a:bodyPr/>
          <a:lstStyle/>
          <a:p>
            <a:r>
              <a:rPr lang="en-US" sz="4400"/>
              <a:t>36.16%</a:t>
            </a:r>
          </a:p>
        </p:txBody>
      </p:sp>
      <p:sp>
        <p:nvSpPr>
          <p:cNvPr id="5" name="Title 4">
            <a:extLst>
              <a:ext uri="{FF2B5EF4-FFF2-40B4-BE49-F238E27FC236}">
                <a16:creationId xmlns:a16="http://schemas.microsoft.com/office/drawing/2014/main" id="{5DAEC926-49AE-F19A-5AC4-5D391D4DF25F}"/>
              </a:ext>
            </a:extLst>
          </p:cNvPr>
          <p:cNvSpPr>
            <a:spLocks noGrp="1"/>
          </p:cNvSpPr>
          <p:nvPr>
            <p:ph type="title"/>
          </p:nvPr>
        </p:nvSpPr>
        <p:spPr>
          <a:xfrm>
            <a:off x="410066" y="1531119"/>
            <a:ext cx="8323867" cy="556939"/>
          </a:xfrm>
        </p:spPr>
        <p:txBody>
          <a:bodyPr/>
          <a:lstStyle/>
          <a:p>
            <a:r>
              <a:rPr lang="en-US" sz="4000"/>
              <a:t>Some fun facts…</a:t>
            </a:r>
          </a:p>
        </p:txBody>
      </p:sp>
    </p:spTree>
    <p:extLst>
      <p:ext uri="{BB962C8B-B14F-4D97-AF65-F5344CB8AC3E}">
        <p14:creationId xmlns:p14="http://schemas.microsoft.com/office/powerpoint/2010/main" val="3540742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F6E58-9B86-3C26-8128-44368FB22F76}"/>
              </a:ext>
            </a:extLst>
          </p:cNvPr>
          <p:cNvSpPr>
            <a:spLocks noGrp="1"/>
          </p:cNvSpPr>
          <p:nvPr>
            <p:ph type="title"/>
          </p:nvPr>
        </p:nvSpPr>
        <p:spPr/>
        <p:txBody>
          <a:bodyPr/>
          <a:lstStyle/>
          <a:p>
            <a:r>
              <a:rPr lang="en-US"/>
              <a:t>Event Format </a:t>
            </a:r>
          </a:p>
        </p:txBody>
      </p:sp>
      <p:sp>
        <p:nvSpPr>
          <p:cNvPr id="3" name="Content Placeholder 2">
            <a:extLst>
              <a:ext uri="{FF2B5EF4-FFF2-40B4-BE49-F238E27FC236}">
                <a16:creationId xmlns:a16="http://schemas.microsoft.com/office/drawing/2014/main" id="{001481C7-8616-C91A-8794-C0E9A074E787}"/>
              </a:ext>
            </a:extLst>
          </p:cNvPr>
          <p:cNvSpPr>
            <a:spLocks noGrp="1"/>
          </p:cNvSpPr>
          <p:nvPr>
            <p:ph idx="1"/>
          </p:nvPr>
        </p:nvSpPr>
        <p:spPr>
          <a:xfrm>
            <a:off x="3965185" y="963638"/>
            <a:ext cx="4851250" cy="3664634"/>
          </a:xfrm>
        </p:spPr>
        <p:txBody>
          <a:bodyPr/>
          <a:lstStyle/>
          <a:p>
            <a:pPr algn="l" rtl="0"/>
            <a:r>
              <a:rPr lang="en-US" sz="1600" b="1" i="0">
                <a:solidFill>
                  <a:srgbClr val="000000"/>
                </a:solidFill>
                <a:effectLst/>
                <a:latin typeface="Arial" panose="020B0604020202020204" pitchFamily="34" charset="0"/>
              </a:rPr>
              <a:t>10:00 a.m.</a:t>
            </a:r>
            <a:r>
              <a:rPr lang="en-US" sz="1600" b="0" i="0">
                <a:solidFill>
                  <a:srgbClr val="000000"/>
                </a:solidFill>
                <a:effectLst/>
                <a:latin typeface="Arial" panose="020B0604020202020204" pitchFamily="34" charset="0"/>
              </a:rPr>
              <a:t>- Sponsor staff hand out donuts while the Chaos Crew maintains a self-serve coffee bar </a:t>
            </a:r>
          </a:p>
          <a:p>
            <a:pPr algn="l" rtl="0"/>
            <a:r>
              <a:rPr lang="en-US" sz="1600" b="1" i="0">
                <a:solidFill>
                  <a:srgbClr val="000000"/>
                </a:solidFill>
                <a:effectLst/>
                <a:latin typeface="Arial" panose="020B0604020202020204" pitchFamily="34" charset="0"/>
              </a:rPr>
              <a:t>11:00 a.m.</a:t>
            </a:r>
            <a:r>
              <a:rPr lang="en-US" sz="1600" b="0" i="0">
                <a:solidFill>
                  <a:srgbClr val="000000"/>
                </a:solidFill>
                <a:effectLst/>
                <a:latin typeface="Arial" panose="020B0604020202020204" pitchFamily="34" charset="0"/>
              </a:rPr>
              <a:t>- Partners arrive to table</a:t>
            </a:r>
          </a:p>
          <a:p>
            <a:pPr algn="l" rtl="0"/>
            <a:r>
              <a:rPr lang="en-US" sz="1600" b="1" i="0">
                <a:solidFill>
                  <a:srgbClr val="000000"/>
                </a:solidFill>
                <a:effectLst/>
                <a:latin typeface="Arial" panose="020B0604020202020204" pitchFamily="34" charset="0"/>
              </a:rPr>
              <a:t>12:00 p.m.</a:t>
            </a:r>
            <a:r>
              <a:rPr lang="en-US" sz="1600" b="0" i="0">
                <a:solidFill>
                  <a:srgbClr val="000000"/>
                </a:solidFill>
                <a:effectLst/>
                <a:latin typeface="Arial" panose="020B0604020202020204" pitchFamily="34" charset="0"/>
              </a:rPr>
              <a:t>- Sponsor serves pizza</a:t>
            </a:r>
          </a:p>
          <a:p>
            <a:pPr algn="l" rtl="0"/>
            <a:r>
              <a:rPr lang="en-US" sz="1600" b="1" i="0">
                <a:solidFill>
                  <a:srgbClr val="000000"/>
                </a:solidFill>
                <a:effectLst/>
                <a:latin typeface="Arial" panose="020B0604020202020204" pitchFamily="34" charset="0"/>
              </a:rPr>
              <a:t>2:00 p.m.</a:t>
            </a:r>
            <a:r>
              <a:rPr lang="en-US" sz="1600" b="0" i="0">
                <a:solidFill>
                  <a:srgbClr val="000000"/>
                </a:solidFill>
                <a:effectLst/>
                <a:latin typeface="Arial" panose="020B0604020202020204" pitchFamily="34" charset="0"/>
              </a:rPr>
              <a:t>- The event coordinator brings out the afternoon surprise</a:t>
            </a:r>
          </a:p>
          <a:p>
            <a:pPr algn="l" rtl="0"/>
            <a:r>
              <a:rPr lang="en-US" sz="1600" b="1" i="0">
                <a:solidFill>
                  <a:srgbClr val="000000"/>
                </a:solidFill>
                <a:effectLst/>
                <a:latin typeface="Arial" panose="020B0604020202020204" pitchFamily="34" charset="0"/>
              </a:rPr>
              <a:t>3:00 p.m.</a:t>
            </a:r>
            <a:r>
              <a:rPr lang="en-US" sz="1600" b="0" i="0">
                <a:solidFill>
                  <a:srgbClr val="000000"/>
                </a:solidFill>
                <a:effectLst/>
                <a:latin typeface="Arial" panose="020B0604020202020204" pitchFamily="34" charset="0"/>
              </a:rPr>
              <a:t>- The Chaos Coordinators bring the afternoon snack to the sponsors to serve</a:t>
            </a:r>
          </a:p>
          <a:p>
            <a:pPr algn="l" rtl="0"/>
            <a:r>
              <a:rPr lang="en-US" sz="1600" b="1" i="0">
                <a:solidFill>
                  <a:srgbClr val="000000"/>
                </a:solidFill>
                <a:effectLst/>
                <a:latin typeface="Arial" panose="020B0604020202020204" pitchFamily="34" charset="0"/>
              </a:rPr>
              <a:t>4:00 p.m.</a:t>
            </a:r>
            <a:r>
              <a:rPr lang="en-US" sz="1600" b="0" i="0">
                <a:solidFill>
                  <a:srgbClr val="000000"/>
                </a:solidFill>
                <a:effectLst/>
                <a:latin typeface="Arial" panose="020B0604020202020204" pitchFamily="34" charset="0"/>
              </a:rPr>
              <a:t>- The Chaos Coordinators and event coordinator begin clean up</a:t>
            </a:r>
          </a:p>
        </p:txBody>
      </p:sp>
      <p:sp>
        <p:nvSpPr>
          <p:cNvPr id="4" name="Slide Number Placeholder 3">
            <a:extLst>
              <a:ext uri="{FF2B5EF4-FFF2-40B4-BE49-F238E27FC236}">
                <a16:creationId xmlns:a16="http://schemas.microsoft.com/office/drawing/2014/main" id="{7A362714-997F-F812-FF2B-5D272ACA93F5}"/>
              </a:ext>
            </a:extLst>
          </p:cNvPr>
          <p:cNvSpPr>
            <a:spLocks noGrp="1"/>
          </p:cNvSpPr>
          <p:nvPr>
            <p:ph type="sldNum" sz="quarter" idx="4"/>
          </p:nvPr>
        </p:nvSpPr>
        <p:spPr/>
        <p:txBody>
          <a:bodyPr/>
          <a:lstStyle/>
          <a:p>
            <a:fld id="{8A398D91-14E0-6D44-982A-8B3F159C0FCA}" type="slidenum">
              <a:rPr lang="en-US" smtClean="0"/>
              <a:pPr/>
              <a:t>7</a:t>
            </a:fld>
            <a:endParaRPr lang="en-US"/>
          </a:p>
        </p:txBody>
      </p:sp>
      <p:pic>
        <p:nvPicPr>
          <p:cNvPr id="4098" name="Picture 2" descr="Four young people stand posed next to a cardboard cut-out of a life-size Herman B Wells photo">
            <a:extLst>
              <a:ext uri="{FF2B5EF4-FFF2-40B4-BE49-F238E27FC236}">
                <a16:creationId xmlns:a16="http://schemas.microsoft.com/office/drawing/2014/main" id="{221C65F2-17D5-8D71-3E3A-690667A0C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066" y="2138397"/>
            <a:ext cx="3050921" cy="20326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4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4C659-674D-8154-4C81-D1FA015C6FB4}"/>
              </a:ext>
            </a:extLst>
          </p:cNvPr>
          <p:cNvSpPr>
            <a:spLocks noGrp="1"/>
          </p:cNvSpPr>
          <p:nvPr>
            <p:ph type="ctrTitle"/>
          </p:nvPr>
        </p:nvSpPr>
        <p:spPr/>
        <p:txBody>
          <a:bodyPr/>
          <a:lstStyle/>
          <a:p>
            <a:r>
              <a:rPr lang="en-US"/>
              <a:t>CAMPUS SPONSORS + PARTNERS</a:t>
            </a:r>
          </a:p>
        </p:txBody>
      </p:sp>
      <p:sp>
        <p:nvSpPr>
          <p:cNvPr id="3" name="Slide Number Placeholder 2">
            <a:extLst>
              <a:ext uri="{FF2B5EF4-FFF2-40B4-BE49-F238E27FC236}">
                <a16:creationId xmlns:a16="http://schemas.microsoft.com/office/drawing/2014/main" id="{D7626C54-9A46-4512-92F5-A0D133D02B88}"/>
              </a:ext>
            </a:extLst>
          </p:cNvPr>
          <p:cNvSpPr>
            <a:spLocks noGrp="1"/>
          </p:cNvSpPr>
          <p:nvPr>
            <p:ph type="sldNum" sz="quarter" idx="4"/>
          </p:nvPr>
        </p:nvSpPr>
        <p:spPr/>
        <p:txBody>
          <a:bodyPr/>
          <a:lstStyle/>
          <a:p>
            <a:fld id="{8A398D91-14E0-6D44-982A-8B3F159C0FCA}" type="slidenum">
              <a:rPr lang="en-US" smtClean="0"/>
              <a:pPr/>
              <a:t>8</a:t>
            </a:fld>
            <a:endParaRPr lang="en-US"/>
          </a:p>
        </p:txBody>
      </p:sp>
    </p:spTree>
    <p:extLst>
      <p:ext uri="{BB962C8B-B14F-4D97-AF65-F5344CB8AC3E}">
        <p14:creationId xmlns:p14="http://schemas.microsoft.com/office/powerpoint/2010/main" val="952839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9A5A5C3-E83E-7A0E-1ACE-756CE5EFE7ED}"/>
              </a:ext>
            </a:extLst>
          </p:cNvPr>
          <p:cNvSpPr>
            <a:spLocks noGrp="1"/>
          </p:cNvSpPr>
          <p:nvPr>
            <p:ph type="ctrTitle"/>
          </p:nvPr>
        </p:nvSpPr>
        <p:spPr>
          <a:xfrm>
            <a:off x="410067" y="1414475"/>
            <a:ext cx="8323866" cy="2496343"/>
          </a:xfrm>
        </p:spPr>
        <p:txBody>
          <a:bodyPr anchor="t">
            <a:normAutofit/>
          </a:bodyPr>
          <a:lstStyle/>
          <a:p>
            <a:r>
              <a:rPr lang="en-US"/>
              <a:t>Sponsors</a:t>
            </a:r>
          </a:p>
        </p:txBody>
      </p:sp>
      <p:sp>
        <p:nvSpPr>
          <p:cNvPr id="5" name="Slide Number Placeholder 4">
            <a:extLst>
              <a:ext uri="{FF2B5EF4-FFF2-40B4-BE49-F238E27FC236}">
                <a16:creationId xmlns:a16="http://schemas.microsoft.com/office/drawing/2014/main" id="{CB02DE05-643F-737E-E66E-CE899A54F069}"/>
              </a:ext>
            </a:extLst>
          </p:cNvPr>
          <p:cNvSpPr>
            <a:spLocks noGrp="1"/>
          </p:cNvSpPr>
          <p:nvPr>
            <p:ph type="sldNum" sz="quarter" idx="4"/>
          </p:nvPr>
        </p:nvSpPr>
        <p:spPr>
          <a:xfrm>
            <a:off x="6457951" y="4767265"/>
            <a:ext cx="2275983" cy="274637"/>
          </a:xfrm>
        </p:spPr>
        <p:txBody>
          <a:bodyPr anchor="ctr">
            <a:normAutofit/>
          </a:bodyPr>
          <a:lstStyle/>
          <a:p>
            <a:pPr>
              <a:spcAft>
                <a:spcPts val="600"/>
              </a:spcAft>
            </a:pPr>
            <a:fld id="{8A398D91-14E0-6D44-982A-8B3F159C0FCA}" type="slidenum">
              <a:rPr lang="en-US" smtClean="0"/>
              <a:pPr>
                <a:spcAft>
                  <a:spcPts val="600"/>
                </a:spcAft>
              </a:pPr>
              <a:t>9</a:t>
            </a:fld>
            <a:endParaRPr lang="en-US"/>
          </a:p>
        </p:txBody>
      </p:sp>
      <p:pic>
        <p:nvPicPr>
          <p:cNvPr id="10" name="Picture 9" descr="A group of people standing next to a table full of pizza boxes&#10;&#10;AI-generated content may be incorrect.">
            <a:extLst>
              <a:ext uri="{FF2B5EF4-FFF2-40B4-BE49-F238E27FC236}">
                <a16:creationId xmlns:a16="http://schemas.microsoft.com/office/drawing/2014/main" id="{2D957C90-2F54-8732-B2DC-B2957E42F029}"/>
              </a:ext>
            </a:extLst>
          </p:cNvPr>
          <p:cNvPicPr>
            <a:picLocks noChangeAspect="1"/>
          </p:cNvPicPr>
          <p:nvPr/>
        </p:nvPicPr>
        <p:blipFill>
          <a:blip r:embed="rId2"/>
          <a:stretch>
            <a:fillRect/>
          </a:stretch>
        </p:blipFill>
        <p:spPr>
          <a:xfrm>
            <a:off x="6396689" y="725685"/>
            <a:ext cx="2275983" cy="3413975"/>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824E0AB7-17E1-FEDF-8294-C08E47D81387}"/>
              </a:ext>
            </a:extLst>
          </p:cNvPr>
          <p:cNvSpPr txBox="1"/>
          <p:nvPr/>
        </p:nvSpPr>
        <p:spPr>
          <a:xfrm>
            <a:off x="313815" y="2086247"/>
            <a:ext cx="2731894" cy="1938992"/>
          </a:xfrm>
          <a:prstGeom prst="rect">
            <a:avLst/>
          </a:prstGeom>
          <a:noFill/>
        </p:spPr>
        <p:txBody>
          <a:bodyPr wrap="square" rtlCol="0">
            <a:spAutoFit/>
          </a:bodyPr>
          <a:lstStyle/>
          <a:p>
            <a:r>
              <a:rPr lang="en-US" sz="1200">
                <a:solidFill>
                  <a:schemeClr val="accent1"/>
                </a:solidFill>
                <a:latin typeface="Arial" panose="020B0604020202020204" pitchFamily="34" charset="0"/>
                <a:cs typeface="Arial" panose="020B0604020202020204" pitchFamily="34" charset="0"/>
              </a:rPr>
              <a:t>Our event would not be possible without the support of various campus sponsors. In exchange for a </a:t>
            </a:r>
            <a:r>
              <a:rPr lang="en-US" sz="1200" b="1">
                <a:solidFill>
                  <a:schemeClr val="accent1"/>
                </a:solidFill>
                <a:latin typeface="Arial" panose="020B0604020202020204" pitchFamily="34" charset="0"/>
                <a:cs typeface="Arial" panose="020B0604020202020204" pitchFamily="34" charset="0"/>
              </a:rPr>
              <a:t>$3,000 sponsor fee</a:t>
            </a:r>
            <a:r>
              <a:rPr lang="en-US" sz="1200">
                <a:solidFill>
                  <a:schemeClr val="accent1"/>
                </a:solidFill>
                <a:latin typeface="Arial" panose="020B0604020202020204" pitchFamily="34" charset="0"/>
                <a:cs typeface="Arial" panose="020B0604020202020204" pitchFamily="34" charset="0"/>
              </a:rPr>
              <a:t>, they are offered nearly unlimited space and resources to host tables for their student organizations, special projects, or to </a:t>
            </a:r>
            <a:r>
              <a:rPr lang="en-US" sz="1200" b="1">
                <a:solidFill>
                  <a:schemeClr val="accent1"/>
                </a:solidFill>
                <a:latin typeface="Arial" panose="020B0604020202020204" pitchFamily="34" charset="0"/>
                <a:cs typeface="Arial" panose="020B0604020202020204" pitchFamily="34" charset="0"/>
              </a:rPr>
              <a:t>promote activities of their choosing</a:t>
            </a:r>
            <a:r>
              <a:rPr lang="en-US" sz="1200">
                <a:solidFill>
                  <a:schemeClr val="accent1"/>
                </a:solidFill>
                <a:latin typeface="Arial" panose="020B0604020202020204" pitchFamily="34" charset="0"/>
                <a:cs typeface="Arial" panose="020B0604020202020204" pitchFamily="34" charset="0"/>
              </a:rPr>
              <a:t>, such as upcoming performances at the School of Music. </a:t>
            </a:r>
          </a:p>
        </p:txBody>
      </p:sp>
      <p:pic>
        <p:nvPicPr>
          <p:cNvPr id="16" name="Picture 15" descr="Two women standing behind a table with donuts&#10;&#10;AI-generated content may be incorrect.">
            <a:extLst>
              <a:ext uri="{FF2B5EF4-FFF2-40B4-BE49-F238E27FC236}">
                <a16:creationId xmlns:a16="http://schemas.microsoft.com/office/drawing/2014/main" id="{F8159CA6-812C-51B3-7B72-9161E05C64A2}"/>
              </a:ext>
            </a:extLst>
          </p:cNvPr>
          <p:cNvPicPr>
            <a:picLocks noChangeAspect="1"/>
          </p:cNvPicPr>
          <p:nvPr/>
        </p:nvPicPr>
        <p:blipFill>
          <a:blip r:embed="rId3"/>
          <a:stretch>
            <a:fillRect/>
          </a:stretch>
        </p:blipFill>
        <p:spPr>
          <a:xfrm>
            <a:off x="3763386" y="722498"/>
            <a:ext cx="2495794" cy="16638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7503435"/>
      </p:ext>
    </p:extLst>
  </p:cSld>
  <p:clrMapOvr>
    <a:masterClrMapping/>
  </p:clrMapOvr>
</p:sld>
</file>

<file path=ppt/theme/theme1.xml><?xml version="1.0" encoding="utf-8"?>
<a:theme xmlns:a="http://schemas.openxmlformats.org/drawingml/2006/main" name="Light: Traditional">
  <a:themeElements>
    <a:clrScheme name="Bring On Tomorrow 2025">
      <a:dk1>
        <a:srgbClr val="990000"/>
      </a:dk1>
      <a:lt1>
        <a:srgbClr val="FFFFFF"/>
      </a:lt1>
      <a:dk2>
        <a:srgbClr val="000000"/>
      </a:dk2>
      <a:lt2>
        <a:srgbClr val="E2E7E9"/>
      </a:lt2>
      <a:accent1>
        <a:srgbClr val="4C5969"/>
      </a:accent1>
      <a:accent2>
        <a:srgbClr val="DC231E"/>
      </a:accent2>
      <a:accent3>
        <a:srgbClr val="590C0C"/>
      </a:accent3>
      <a:accent4>
        <a:srgbClr val="FF7E60"/>
      </a:accent4>
      <a:accent5>
        <a:srgbClr val="FFCDC0"/>
      </a:accent5>
      <a:accent6>
        <a:srgbClr val="A0ABB3"/>
      </a:accent6>
      <a:hlink>
        <a:srgbClr val="DF3603"/>
      </a:hlink>
      <a:folHlink>
        <a:srgbClr val="0080A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d: Traditional">
  <a:themeElements>
    <a:clrScheme name="IU Bring On Tomorrow">
      <a:dk1>
        <a:srgbClr val="990000"/>
      </a:dk1>
      <a:lt1>
        <a:srgbClr val="FFFFFF"/>
      </a:lt1>
      <a:dk2>
        <a:srgbClr val="1A1A1A"/>
      </a:dk2>
      <a:lt2>
        <a:srgbClr val="E9EDEE"/>
      </a:lt2>
      <a:accent1>
        <a:srgbClr val="595959"/>
      </a:accent1>
      <a:accent2>
        <a:srgbClr val="DC231E"/>
      </a:accent2>
      <a:accent3>
        <a:srgbClr val="590C0C"/>
      </a:accent3>
      <a:accent4>
        <a:srgbClr val="FF7E60"/>
      </a:accent4>
      <a:accent5>
        <a:srgbClr val="FFCDC0"/>
      </a:accent5>
      <a:accent6>
        <a:srgbClr val="ACA39A"/>
      </a:accent6>
      <a:hlink>
        <a:srgbClr val="328B98"/>
      </a:hlink>
      <a:folHlink>
        <a:srgbClr val="FF552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Xtra: Simple">
  <a:themeElements>
    <a:clrScheme name="IU Bring On Tomorrow">
      <a:dk1>
        <a:srgbClr val="990000"/>
      </a:dk1>
      <a:lt1>
        <a:srgbClr val="FFFFFF"/>
      </a:lt1>
      <a:dk2>
        <a:srgbClr val="1A1A1A"/>
      </a:dk2>
      <a:lt2>
        <a:srgbClr val="E9EDEE"/>
      </a:lt2>
      <a:accent1>
        <a:srgbClr val="595959"/>
      </a:accent1>
      <a:accent2>
        <a:srgbClr val="DC231E"/>
      </a:accent2>
      <a:accent3>
        <a:srgbClr val="590C0C"/>
      </a:accent3>
      <a:accent4>
        <a:srgbClr val="FF7E60"/>
      </a:accent4>
      <a:accent5>
        <a:srgbClr val="FFCDC0"/>
      </a:accent5>
      <a:accent6>
        <a:srgbClr val="ACA39A"/>
      </a:accent6>
      <a:hlink>
        <a:srgbClr val="328B98"/>
      </a:hlink>
      <a:folHlink>
        <a:srgbClr val="FF552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72C42661753C4498FBF3C1A4FFA860" ma:contentTypeVersion="17" ma:contentTypeDescription="Create a new document." ma:contentTypeScope="" ma:versionID="2bfd2838becf7a5fd558e5d068cc5513">
  <xsd:schema xmlns:xsd="http://www.w3.org/2001/XMLSchema" xmlns:xs="http://www.w3.org/2001/XMLSchema" xmlns:p="http://schemas.microsoft.com/office/2006/metadata/properties" xmlns:ns2="93b78f33-85ec-497a-ab38-4b7ab928235a" xmlns:ns3="f1f4434b-45c9-47a5-b1b9-2a3e506b6279" targetNamespace="http://schemas.microsoft.com/office/2006/metadata/properties" ma:root="true" ma:fieldsID="c7cc34450a7c91147e5bbaf302cd4464" ns2:_="" ns3:_="">
    <xsd:import namespace="93b78f33-85ec-497a-ab38-4b7ab928235a"/>
    <xsd:import namespace="f1f4434b-45c9-47a5-b1b9-2a3e506b62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ObjectDetectorVersions" minOccurs="0"/>
                <xsd:element ref="ns2:MediaServiceLocation" minOccurs="0"/>
                <xsd:element ref="ns2:image" minOccurs="0"/>
                <xsd:element ref="ns2:MediaServiceSearchProperties" minOccurs="0"/>
                <xsd:element ref="ns2:kwizcomcontroller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b78f33-85ec-497a-ab38-4b7ab92823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image" ma:index="22" nillable="true" ma:displayName="image" ma:internalName="imag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kwizcomcontrollerfield" ma:index="24" nillable="true" ma:displayName="kwizcomcontrollerfield" ma:internalName="kwizcomcontrollerfiel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f4434b-45c9-47a5-b1b9-2a3e506b627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93ba0bfc-4133-4b9b-b84a-208f2228ffb6}" ma:internalName="TaxCatchAll" ma:showField="CatchAllData" ma:web="f1f4434b-45c9-47a5-b1b9-2a3e506b62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1f4434b-45c9-47a5-b1b9-2a3e506b6279" xsi:nil="true"/>
    <image xmlns="93b78f33-85ec-497a-ab38-4b7ab928235a" xsi:nil="true"/>
    <lcf76f155ced4ddcb4097134ff3c332f xmlns="93b78f33-85ec-497a-ab38-4b7ab928235a">
      <Terms xmlns="http://schemas.microsoft.com/office/infopath/2007/PartnerControls"/>
    </lcf76f155ced4ddcb4097134ff3c332f>
    <kwizcomcontrollerfield xmlns="93b78f33-85ec-497a-ab38-4b7ab928235a" xsi:nil="true"/>
  </documentManagement>
</p:properties>
</file>

<file path=customXml/itemProps1.xml><?xml version="1.0" encoding="utf-8"?>
<ds:datastoreItem xmlns:ds="http://schemas.openxmlformats.org/officeDocument/2006/customXml" ds:itemID="{250705CA-1052-4D02-92B6-CEACC1BBC323}">
  <ds:schemaRefs>
    <ds:schemaRef ds:uri="93b78f33-85ec-497a-ab38-4b7ab928235a"/>
    <ds:schemaRef ds:uri="f1f4434b-45c9-47a5-b1b9-2a3e506b62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5BA0EA4-5618-48AB-B660-3B0778475B0D}">
  <ds:schemaRefs>
    <ds:schemaRef ds:uri="http://schemas.microsoft.com/sharepoint/v3/contenttype/forms"/>
  </ds:schemaRefs>
</ds:datastoreItem>
</file>

<file path=customXml/itemProps3.xml><?xml version="1.0" encoding="utf-8"?>
<ds:datastoreItem xmlns:ds="http://schemas.openxmlformats.org/officeDocument/2006/customXml" ds:itemID="{A60D846C-F6EC-4487-A308-CA13E10BA7B9}">
  <ds:schemaRefs>
    <ds:schemaRef ds:uri="93b78f33-85ec-497a-ab38-4b7ab928235a"/>
    <ds:schemaRef ds:uri="f1f4434b-45c9-47a5-b1b9-2a3e506b627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18</Slides>
  <Notes>12</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Light: Traditional</vt:lpstr>
      <vt:lpstr>Red: Traditional</vt:lpstr>
      <vt:lpstr>Xtra: Simple</vt:lpstr>
      <vt:lpstr>PowerPoint Presentation</vt:lpstr>
      <vt:lpstr>Agenda</vt:lpstr>
      <vt:lpstr>The Friday finish EVENT</vt:lpstr>
      <vt:lpstr>Event Background</vt:lpstr>
      <vt:lpstr>"I'm a grad student &amp; I had a hard time managing classes, assignments &amp; lab work. Taking out time for Friday Finish has given me so much joy while being able to explore my creative side &amp; just switch off the academic worries.”</vt:lpstr>
      <vt:lpstr>Some fun facts…</vt:lpstr>
      <vt:lpstr>Event Format </vt:lpstr>
      <vt:lpstr>CAMPUS SPONSORS + PARTNERS</vt:lpstr>
      <vt:lpstr>Sponsors</vt:lpstr>
      <vt:lpstr>Partners </vt:lpstr>
      <vt:lpstr>Wellness Coaching</vt:lpstr>
      <vt:lpstr>Wellness ACTIVITIES </vt:lpstr>
      <vt:lpstr>Massage </vt:lpstr>
      <vt:lpstr>Therapy Animals and Animal Shows </vt:lpstr>
      <vt:lpstr>Weekly Craft </vt:lpstr>
      <vt:lpstr>Where to begin? </vt:lpstr>
      <vt:lpstr>Steps to create your own Friday Finish inspired event!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Morris, Maria</dc:creator>
  <cp:revision>3</cp:revision>
  <dcterms:created xsi:type="dcterms:W3CDTF">2024-10-10T20:26:58Z</dcterms:created>
  <dcterms:modified xsi:type="dcterms:W3CDTF">2025-04-21T13:38:35Z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0x0101007072C42661753C4498FBF3C1A4FFA860</vt:lpwstr>
  </property>
</Properties>
</file>