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Lst>
  <p:notesMasterIdLst>
    <p:notesMasterId r:id="rId12"/>
  </p:notesMasterIdLst>
  <p:sldIdLst>
    <p:sldId id="292" r:id="rId2"/>
    <p:sldId id="293" r:id="rId3"/>
    <p:sldId id="294" r:id="rId4"/>
    <p:sldId id="295" r:id="rId5"/>
    <p:sldId id="296" r:id="rId6"/>
    <p:sldId id="297" r:id="rId7"/>
    <p:sldId id="298" r:id="rId8"/>
    <p:sldId id="299" r:id="rId9"/>
    <p:sldId id="300" r:id="rId10"/>
    <p:sldId id="305" r:id="rId11"/>
  </p:sldIdLst>
  <p:sldSz cx="9144000" cy="5143500" type="screen16x9"/>
  <p:notesSz cx="6858000" cy="9144000"/>
  <p:embeddedFontLst>
    <p:embeddedFont>
      <p:font typeface="Karla" pitchFamily="2" charset="77"/>
      <p:regular r:id="rId13"/>
      <p:bold r:id="rId14"/>
      <p:italic r:id="rId15"/>
      <p:boldItalic r:id="rId16"/>
    </p:embeddedFont>
    <p:embeddedFont>
      <p:font typeface="Montserrat" pitchFamily="2" charset="77"/>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snapToObjects="1">
      <p:cViewPr varScale="1">
        <p:scale>
          <a:sx n="161" d="100"/>
          <a:sy n="161" d="100"/>
        </p:scale>
        <p:origin x="78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7154b0dc28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 name="Google Shape;466;g7154b0dc28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7154b0dc28_0_3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8" name="Google Shape;578;g7154b0dc28_0_3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7154b0dc28_0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 name="Google Shape;473;g7154b0dc28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7154b0dc28_0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7154b0dc28_0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7154b0dc28_0_3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 name="Google Shape;489;g7154b0dc28_0_3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7154b0dc28_0_2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7" name="Google Shape;497;g7154b0dc28_0_2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7154b0dc28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7154b0dc28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7154b0dc28_0_2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 name="Google Shape;513;g7154b0dc28_0_2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835ff3770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0" name="Google Shape;520;g835ff3770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7154b0dc28_0_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7" name="Google Shape;527;g7154b0dc28_0_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 big image">
  <p:cSld name="TITLE_1_2_1">
    <p:spTree>
      <p:nvGrpSpPr>
        <p:cNvPr id="1" name="Shape 24"/>
        <p:cNvGrpSpPr/>
        <p:nvPr/>
      </p:nvGrpSpPr>
      <p:grpSpPr>
        <a:xfrm>
          <a:off x="0" y="0"/>
          <a:ext cx="0" cy="0"/>
          <a:chOff x="0" y="0"/>
          <a:chExt cx="0" cy="0"/>
        </a:xfrm>
      </p:grpSpPr>
      <p:sp>
        <p:nvSpPr>
          <p:cNvPr id="25" name="Google Shape;25;p5"/>
          <p:cNvSpPr/>
          <p:nvPr/>
        </p:nvSpPr>
        <p:spPr>
          <a:xfrm>
            <a:off x="209250" y="-9675"/>
            <a:ext cx="3076750" cy="5167075"/>
          </a:xfrm>
          <a:custGeom>
            <a:avLst/>
            <a:gdLst/>
            <a:ahLst/>
            <a:cxnLst/>
            <a:rect l="l" t="t" r="r" b="b"/>
            <a:pathLst>
              <a:path w="123070" h="206683" extrusionOk="0">
                <a:moveTo>
                  <a:pt x="0" y="0"/>
                </a:moveTo>
                <a:lnTo>
                  <a:pt x="0" y="206683"/>
                </a:lnTo>
                <a:lnTo>
                  <a:pt x="123070" y="206545"/>
                </a:lnTo>
                <a:lnTo>
                  <a:pt x="67807" y="301"/>
                </a:lnTo>
                <a:close/>
              </a:path>
            </a:pathLst>
          </a:custGeom>
          <a:solidFill>
            <a:srgbClr val="000000">
              <a:alpha val="7310"/>
            </a:srgbClr>
          </a:solidFill>
          <a:ln>
            <a:noFill/>
          </a:ln>
        </p:spPr>
      </p:sp>
      <p:sp>
        <p:nvSpPr>
          <p:cNvPr id="26" name="Google Shape;26;p5"/>
          <p:cNvSpPr/>
          <p:nvPr/>
        </p:nvSpPr>
        <p:spPr>
          <a:xfrm>
            <a:off x="-19350" y="-9675"/>
            <a:ext cx="3076750" cy="5167075"/>
          </a:xfrm>
          <a:custGeom>
            <a:avLst/>
            <a:gdLst/>
            <a:ahLst/>
            <a:cxnLst/>
            <a:rect l="l" t="t" r="r" b="b"/>
            <a:pathLst>
              <a:path w="123070" h="206683" extrusionOk="0">
                <a:moveTo>
                  <a:pt x="0" y="0"/>
                </a:moveTo>
                <a:lnTo>
                  <a:pt x="0" y="206683"/>
                </a:lnTo>
                <a:lnTo>
                  <a:pt x="123070" y="206545"/>
                </a:lnTo>
                <a:lnTo>
                  <a:pt x="67807" y="301"/>
                </a:lnTo>
                <a:close/>
              </a:path>
            </a:pathLst>
          </a:custGeom>
          <a:solidFill>
            <a:srgbClr val="FFFFFF"/>
          </a:solidFill>
          <a:ln>
            <a:noFill/>
          </a:ln>
        </p:spPr>
      </p:sp>
      <p:sp>
        <p:nvSpPr>
          <p:cNvPr id="27" name="Google Shape;27;p5"/>
          <p:cNvSpPr txBox="1">
            <a:spLocks noGrp="1"/>
          </p:cNvSpPr>
          <p:nvPr>
            <p:ph type="title"/>
          </p:nvPr>
        </p:nvSpPr>
        <p:spPr>
          <a:xfrm>
            <a:off x="609704" y="4116875"/>
            <a:ext cx="1609800" cy="48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28" name="Google Shape;28;p5"/>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9"/>
        <p:cNvGrpSpPr/>
        <p:nvPr/>
      </p:nvGrpSpPr>
      <p:grpSpPr>
        <a:xfrm>
          <a:off x="0" y="0"/>
          <a:ext cx="0" cy="0"/>
          <a:chOff x="0" y="0"/>
          <a:chExt cx="0" cy="0"/>
        </a:xfrm>
      </p:grpSpPr>
      <p:sp>
        <p:nvSpPr>
          <p:cNvPr id="30" name="Google Shape;30;p6"/>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31" name="Google Shape;31;p6"/>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32" name="Google Shape;32;p6"/>
          <p:cNvSpPr txBox="1"/>
          <p:nvPr/>
        </p:nvSpPr>
        <p:spPr>
          <a:xfrm>
            <a:off x="799645" y="697675"/>
            <a:ext cx="1957200" cy="6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0">
                <a:solidFill>
                  <a:srgbClr val="CCCCCC"/>
                </a:solidFill>
                <a:latin typeface="Montserrat"/>
                <a:ea typeface="Montserrat"/>
                <a:cs typeface="Montserrat"/>
                <a:sym typeface="Montserrat"/>
              </a:rPr>
              <a:t>“</a:t>
            </a:r>
            <a:endParaRPr sz="12000">
              <a:solidFill>
                <a:srgbClr val="CCCCCC"/>
              </a:solidFill>
              <a:latin typeface="Montserrat"/>
              <a:ea typeface="Montserrat"/>
              <a:cs typeface="Montserrat"/>
              <a:sym typeface="Montserrat"/>
            </a:endParaRPr>
          </a:p>
        </p:txBody>
      </p:sp>
      <p:sp>
        <p:nvSpPr>
          <p:cNvPr id="33" name="Google Shape;33;p6"/>
          <p:cNvSpPr txBox="1">
            <a:spLocks noGrp="1"/>
          </p:cNvSpPr>
          <p:nvPr>
            <p:ph type="body" idx="1"/>
          </p:nvPr>
        </p:nvSpPr>
        <p:spPr>
          <a:xfrm>
            <a:off x="838250" y="1657350"/>
            <a:ext cx="5324100" cy="2255700"/>
          </a:xfrm>
          <a:prstGeom prst="rect">
            <a:avLst/>
          </a:prstGeom>
        </p:spPr>
        <p:txBody>
          <a:bodyPr spcFirstLastPara="1" wrap="square" lIns="91425" tIns="91425" rIns="91425" bIns="91425" anchor="t" anchorCtr="0">
            <a:noAutofit/>
          </a:bodyPr>
          <a:lstStyle>
            <a:lvl1pPr marL="457200" lvl="0" indent="-381000" rtl="0">
              <a:spcBef>
                <a:spcPts val="600"/>
              </a:spcBef>
              <a:spcAft>
                <a:spcPts val="0"/>
              </a:spcAft>
              <a:buSzPts val="2400"/>
              <a:buFont typeface="Montserrat"/>
              <a:buChar char="▸"/>
              <a:defRPr sz="2400">
                <a:latin typeface="Montserrat"/>
                <a:ea typeface="Montserrat"/>
                <a:cs typeface="Montserrat"/>
                <a:sym typeface="Montserrat"/>
              </a:defRPr>
            </a:lvl1pPr>
            <a:lvl2pPr marL="914400" lvl="1" indent="-381000" rtl="0">
              <a:spcBef>
                <a:spcPts val="0"/>
              </a:spcBef>
              <a:spcAft>
                <a:spcPts val="0"/>
              </a:spcAft>
              <a:buSzPts val="2400"/>
              <a:buFont typeface="Montserrat"/>
              <a:buChar char="▹"/>
              <a:defRPr sz="2400">
                <a:latin typeface="Montserrat"/>
                <a:ea typeface="Montserrat"/>
                <a:cs typeface="Montserrat"/>
                <a:sym typeface="Montserrat"/>
              </a:defRPr>
            </a:lvl2pPr>
            <a:lvl3pPr marL="1371600" lvl="2" indent="-381000" rtl="0">
              <a:spcBef>
                <a:spcPts val="0"/>
              </a:spcBef>
              <a:spcAft>
                <a:spcPts val="0"/>
              </a:spcAft>
              <a:buSzPts val="2400"/>
              <a:buFont typeface="Montserrat"/>
              <a:buChar char="▹"/>
              <a:defRPr sz="2400">
                <a:latin typeface="Montserrat"/>
                <a:ea typeface="Montserrat"/>
                <a:cs typeface="Montserrat"/>
                <a:sym typeface="Montserrat"/>
              </a:defRPr>
            </a:lvl3pPr>
            <a:lvl4pPr marL="1828800" lvl="3" indent="-381000" rtl="0">
              <a:spcBef>
                <a:spcPts val="0"/>
              </a:spcBef>
              <a:spcAft>
                <a:spcPts val="0"/>
              </a:spcAft>
              <a:buSzPts val="2400"/>
              <a:buFont typeface="Montserrat"/>
              <a:buChar char="●"/>
              <a:defRPr sz="2400">
                <a:latin typeface="Montserrat"/>
                <a:ea typeface="Montserrat"/>
                <a:cs typeface="Montserrat"/>
                <a:sym typeface="Montserrat"/>
              </a:defRPr>
            </a:lvl4pPr>
            <a:lvl5pPr marL="2286000" lvl="4" indent="-381000" rtl="0">
              <a:spcBef>
                <a:spcPts val="0"/>
              </a:spcBef>
              <a:spcAft>
                <a:spcPts val="0"/>
              </a:spcAft>
              <a:buSzPts val="2400"/>
              <a:buFont typeface="Montserrat"/>
              <a:buChar char="○"/>
              <a:defRPr sz="2400">
                <a:latin typeface="Montserrat"/>
                <a:ea typeface="Montserrat"/>
                <a:cs typeface="Montserrat"/>
                <a:sym typeface="Montserrat"/>
              </a:defRPr>
            </a:lvl5pPr>
            <a:lvl6pPr marL="2743200" lvl="5" indent="-381000" rtl="0">
              <a:spcBef>
                <a:spcPts val="0"/>
              </a:spcBef>
              <a:spcAft>
                <a:spcPts val="0"/>
              </a:spcAft>
              <a:buSzPts val="2400"/>
              <a:buFont typeface="Montserrat"/>
              <a:buChar char="■"/>
              <a:defRPr sz="2400">
                <a:latin typeface="Montserrat"/>
                <a:ea typeface="Montserrat"/>
                <a:cs typeface="Montserrat"/>
                <a:sym typeface="Montserrat"/>
              </a:defRPr>
            </a:lvl6pPr>
            <a:lvl7pPr marL="3200400" lvl="6" indent="-381000" rtl="0">
              <a:spcBef>
                <a:spcPts val="0"/>
              </a:spcBef>
              <a:spcAft>
                <a:spcPts val="0"/>
              </a:spcAft>
              <a:buSzPts val="2400"/>
              <a:buFont typeface="Montserrat"/>
              <a:buChar char="●"/>
              <a:defRPr sz="2400">
                <a:latin typeface="Montserrat"/>
                <a:ea typeface="Montserrat"/>
                <a:cs typeface="Montserrat"/>
                <a:sym typeface="Montserrat"/>
              </a:defRPr>
            </a:lvl7pPr>
            <a:lvl8pPr marL="3657600" lvl="7" indent="-381000" rtl="0">
              <a:spcBef>
                <a:spcPts val="0"/>
              </a:spcBef>
              <a:spcAft>
                <a:spcPts val="0"/>
              </a:spcAft>
              <a:buSzPts val="2400"/>
              <a:buFont typeface="Montserrat"/>
              <a:buChar char="○"/>
              <a:defRPr sz="2400">
                <a:latin typeface="Montserrat"/>
                <a:ea typeface="Montserrat"/>
                <a:cs typeface="Montserrat"/>
                <a:sym typeface="Montserrat"/>
              </a:defRPr>
            </a:lvl8pPr>
            <a:lvl9pPr marL="4114800" lvl="8" indent="-381000" rtl="0">
              <a:spcBef>
                <a:spcPts val="0"/>
              </a:spcBef>
              <a:spcAft>
                <a:spcPts val="0"/>
              </a:spcAft>
              <a:buSzPts val="2400"/>
              <a:buFont typeface="Montserrat"/>
              <a:buChar char="■"/>
              <a:defRPr sz="2400">
                <a:latin typeface="Montserrat"/>
                <a:ea typeface="Montserrat"/>
                <a:cs typeface="Montserrat"/>
                <a:sym typeface="Montserrat"/>
              </a:defRPr>
            </a:lvl9pPr>
          </a:lstStyle>
          <a:p>
            <a:endParaRPr/>
          </a:p>
        </p:txBody>
      </p:sp>
      <p:sp>
        <p:nvSpPr>
          <p:cNvPr id="34" name="Google Shape;34;p6"/>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atin typeface="Montserrat"/>
                <a:ea typeface="Montserrat"/>
                <a:cs typeface="Montserrat"/>
                <a:sym typeface="Montserrat"/>
              </a:defRPr>
            </a:lvl1pPr>
            <a:lvl2pPr lvl="1">
              <a:buNone/>
              <a:defRPr>
                <a:latin typeface="Montserrat"/>
                <a:ea typeface="Montserrat"/>
                <a:cs typeface="Montserrat"/>
                <a:sym typeface="Montserrat"/>
              </a:defRPr>
            </a:lvl2pPr>
            <a:lvl3pPr lvl="2">
              <a:buNone/>
              <a:defRPr>
                <a:latin typeface="Montserrat"/>
                <a:ea typeface="Montserrat"/>
                <a:cs typeface="Montserrat"/>
                <a:sym typeface="Montserrat"/>
              </a:defRPr>
            </a:lvl3pPr>
            <a:lvl4pPr lvl="3">
              <a:buNone/>
              <a:defRPr>
                <a:latin typeface="Montserrat"/>
                <a:ea typeface="Montserrat"/>
                <a:cs typeface="Montserrat"/>
                <a:sym typeface="Montserrat"/>
              </a:defRPr>
            </a:lvl4pPr>
            <a:lvl5pPr lvl="4">
              <a:buNone/>
              <a:defRPr>
                <a:latin typeface="Montserrat"/>
                <a:ea typeface="Montserrat"/>
                <a:cs typeface="Montserrat"/>
                <a:sym typeface="Montserrat"/>
              </a:defRPr>
            </a:lvl5pPr>
            <a:lvl6pPr lvl="5">
              <a:buNone/>
              <a:defRPr>
                <a:latin typeface="Montserrat"/>
                <a:ea typeface="Montserrat"/>
                <a:cs typeface="Montserrat"/>
                <a:sym typeface="Montserrat"/>
              </a:defRPr>
            </a:lvl6pPr>
            <a:lvl7pPr lvl="6">
              <a:buNone/>
              <a:defRPr>
                <a:latin typeface="Montserrat"/>
                <a:ea typeface="Montserrat"/>
                <a:cs typeface="Montserrat"/>
                <a:sym typeface="Montserrat"/>
              </a:defRPr>
            </a:lvl7pPr>
            <a:lvl8pPr lvl="7">
              <a:buNone/>
              <a:defRPr>
                <a:latin typeface="Montserrat"/>
                <a:ea typeface="Montserrat"/>
                <a:cs typeface="Montserrat"/>
                <a:sym typeface="Montserrat"/>
              </a:defRPr>
            </a:lvl8pPr>
            <a:lvl9pPr lvl="8">
              <a:buNone/>
              <a:defRPr>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1"/>
        <p:cNvGrpSpPr/>
        <p:nvPr/>
      </p:nvGrpSpPr>
      <p:grpSpPr>
        <a:xfrm>
          <a:off x="0" y="0"/>
          <a:ext cx="0" cy="0"/>
          <a:chOff x="0" y="0"/>
          <a:chExt cx="0" cy="0"/>
        </a:xfrm>
      </p:grpSpPr>
      <p:sp>
        <p:nvSpPr>
          <p:cNvPr id="42" name="Google Shape;42;p8"/>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43" name="Google Shape;43;p8"/>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44" name="Google Shape;44;p8"/>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45" name="Google Shape;45;p8"/>
          <p:cNvSpPr txBox="1">
            <a:spLocks noGrp="1"/>
          </p:cNvSpPr>
          <p:nvPr>
            <p:ph type="body" idx="1"/>
          </p:nvPr>
        </p:nvSpPr>
        <p:spPr>
          <a:xfrm>
            <a:off x="841001" y="1578025"/>
            <a:ext cx="2671800" cy="2433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46" name="Google Shape;46;p8"/>
          <p:cNvSpPr txBox="1">
            <a:spLocks noGrp="1"/>
          </p:cNvSpPr>
          <p:nvPr>
            <p:ph type="body" idx="2"/>
          </p:nvPr>
        </p:nvSpPr>
        <p:spPr>
          <a:xfrm>
            <a:off x="3673842" y="1578025"/>
            <a:ext cx="2671800" cy="2433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47" name="Google Shape;47;p8"/>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8"/>
        <p:cNvGrpSpPr/>
        <p:nvPr/>
      </p:nvGrpSpPr>
      <p:grpSpPr>
        <a:xfrm>
          <a:off x="0" y="0"/>
          <a:ext cx="0" cy="0"/>
          <a:chOff x="0" y="0"/>
          <a:chExt cx="0" cy="0"/>
        </a:xfrm>
      </p:grpSpPr>
      <p:sp>
        <p:nvSpPr>
          <p:cNvPr id="49" name="Google Shape;49;p9"/>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50" name="Google Shape;50;p9"/>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51" name="Google Shape;51;p9"/>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52" name="Google Shape;52;p9"/>
          <p:cNvSpPr txBox="1">
            <a:spLocks noGrp="1"/>
          </p:cNvSpPr>
          <p:nvPr>
            <p:ph type="body" idx="1"/>
          </p:nvPr>
        </p:nvSpPr>
        <p:spPr>
          <a:xfrm>
            <a:off x="841000" y="1600975"/>
            <a:ext cx="2094900" cy="24105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53" name="Google Shape;53;p9"/>
          <p:cNvSpPr txBox="1">
            <a:spLocks noGrp="1"/>
          </p:cNvSpPr>
          <p:nvPr>
            <p:ph type="body" idx="2"/>
          </p:nvPr>
        </p:nvSpPr>
        <p:spPr>
          <a:xfrm>
            <a:off x="3043281" y="1600975"/>
            <a:ext cx="2094900" cy="24105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54" name="Google Shape;54;p9"/>
          <p:cNvSpPr txBox="1">
            <a:spLocks noGrp="1"/>
          </p:cNvSpPr>
          <p:nvPr>
            <p:ph type="body" idx="3"/>
          </p:nvPr>
        </p:nvSpPr>
        <p:spPr>
          <a:xfrm>
            <a:off x="5245562" y="1600975"/>
            <a:ext cx="2094900" cy="24105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55" name="Google Shape;55;p9"/>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sp>
        <p:nvSpPr>
          <p:cNvPr id="57" name="Google Shape;57;p10"/>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58" name="Google Shape;58;p10"/>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59" name="Google Shape;59;p10"/>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60" name="Google Shape;60;p10"/>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1"/>
        <p:cNvGrpSpPr/>
        <p:nvPr/>
      </p:nvGrpSpPr>
      <p:grpSpPr>
        <a:xfrm>
          <a:off x="0" y="0"/>
          <a:ext cx="0" cy="0"/>
          <a:chOff x="0" y="0"/>
          <a:chExt cx="0" cy="0"/>
        </a:xfrm>
      </p:grpSpPr>
      <p:sp>
        <p:nvSpPr>
          <p:cNvPr id="62" name="Google Shape;62;p11"/>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63" name="Google Shape;63;p11"/>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64" name="Google Shape;64;p11"/>
          <p:cNvSpPr txBox="1">
            <a:spLocks noGrp="1"/>
          </p:cNvSpPr>
          <p:nvPr>
            <p:ph type="body" idx="1"/>
          </p:nvPr>
        </p:nvSpPr>
        <p:spPr>
          <a:xfrm>
            <a:off x="841000" y="4025300"/>
            <a:ext cx="7845900" cy="519600"/>
          </a:xfrm>
          <a:prstGeom prst="rect">
            <a:avLst/>
          </a:prstGeom>
        </p:spPr>
        <p:txBody>
          <a:bodyPr spcFirstLastPara="1" wrap="square" lIns="91425" tIns="91425" rIns="91425" bIns="91425" anchor="b" anchorCtr="0">
            <a:noAutofit/>
          </a:bodyPr>
          <a:lstStyle>
            <a:lvl1pPr marL="457200" lvl="0" indent="-228600">
              <a:spcBef>
                <a:spcPts val="360"/>
              </a:spcBef>
              <a:spcAft>
                <a:spcPts val="0"/>
              </a:spcAft>
              <a:buSzPts val="2000"/>
              <a:buNone/>
              <a:defRPr/>
            </a:lvl1pPr>
          </a:lstStyle>
          <a:p>
            <a:endParaRPr/>
          </a:p>
        </p:txBody>
      </p:sp>
      <p:sp>
        <p:nvSpPr>
          <p:cNvPr id="65" name="Google Shape;65;p11"/>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
        <p:nvSpPr>
          <p:cNvPr id="67" name="Google Shape;67;p12"/>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68" name="Google Shape;68;p12"/>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69" name="Google Shape;69;p12"/>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Empty">
  <p:cSld name="BLANK_1">
    <p:spTree>
      <p:nvGrpSpPr>
        <p:cNvPr id="1" name="Shape 70"/>
        <p:cNvGrpSpPr/>
        <p:nvPr/>
      </p:nvGrpSpPr>
      <p:grpSpPr>
        <a:xfrm>
          <a:off x="0" y="0"/>
          <a:ext cx="0" cy="0"/>
          <a:chOff x="0" y="0"/>
          <a:chExt cx="0" cy="0"/>
        </a:xfrm>
      </p:grpSpPr>
      <p:sp>
        <p:nvSpPr>
          <p:cNvPr id="71" name="Google Shape;71;p13"/>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2"/>
        <p:cNvGrpSpPr/>
        <p:nvPr/>
      </p:nvGrpSpPr>
      <p:grpSpPr>
        <a:xfrm>
          <a:off x="0" y="0"/>
          <a:ext cx="0" cy="0"/>
          <a:chOff x="0" y="0"/>
          <a:chExt cx="0" cy="0"/>
        </a:xfrm>
      </p:grpSpPr>
      <p:sp>
        <p:nvSpPr>
          <p:cNvPr id="73" name="Google Shape;73;p14"/>
          <p:cNvSpPr/>
          <p:nvPr/>
        </p:nvSpPr>
        <p:spPr>
          <a:xfrm>
            <a:off x="-50" y="2571900"/>
            <a:ext cx="9144000" cy="2571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2400"/>
              <a:buNone/>
              <a:defRPr/>
            </a:lvl2pPr>
            <a:lvl3pPr lvl="2" algn="ctr" rtl="0">
              <a:spcBef>
                <a:spcPts val="0"/>
              </a:spcBef>
              <a:spcAft>
                <a:spcPts val="0"/>
              </a:spcAft>
              <a:buSzPts val="2400"/>
              <a:buNone/>
              <a:defRPr/>
            </a:lvl3pPr>
            <a:lvl4pPr lvl="3" algn="ctr" rtl="0">
              <a:spcBef>
                <a:spcPts val="0"/>
              </a:spcBef>
              <a:spcAft>
                <a:spcPts val="0"/>
              </a:spcAft>
              <a:buSzPts val="2400"/>
              <a:buNone/>
              <a:defRPr/>
            </a:lvl4pPr>
            <a:lvl5pPr lvl="4" algn="ctr" rtl="0">
              <a:spcBef>
                <a:spcPts val="0"/>
              </a:spcBef>
              <a:spcAft>
                <a:spcPts val="0"/>
              </a:spcAft>
              <a:buSzPts val="2400"/>
              <a:buNone/>
              <a:defRPr/>
            </a:lvl5pPr>
            <a:lvl6pPr lvl="5" algn="ctr" rtl="0">
              <a:spcBef>
                <a:spcPts val="0"/>
              </a:spcBef>
              <a:spcAft>
                <a:spcPts val="0"/>
              </a:spcAft>
              <a:buSzPts val="2400"/>
              <a:buNone/>
              <a:defRPr/>
            </a:lvl6pPr>
            <a:lvl7pPr lvl="6" algn="ctr" rtl="0">
              <a:spcBef>
                <a:spcPts val="0"/>
              </a:spcBef>
              <a:spcAft>
                <a:spcPts val="0"/>
              </a:spcAft>
              <a:buSzPts val="2400"/>
              <a:buNone/>
              <a:defRPr/>
            </a:lvl7pPr>
            <a:lvl8pPr lvl="7" algn="ctr" rtl="0">
              <a:spcBef>
                <a:spcPts val="0"/>
              </a:spcBef>
              <a:spcAft>
                <a:spcPts val="0"/>
              </a:spcAft>
              <a:buSzPts val="2400"/>
              <a:buNone/>
              <a:defRPr/>
            </a:lvl8pPr>
            <a:lvl9pPr lvl="8" algn="ctr" rtl="0">
              <a:spcBef>
                <a:spcPts val="0"/>
              </a:spcBef>
              <a:spcAft>
                <a:spcPts val="0"/>
              </a:spcAft>
              <a:buSzPts val="2400"/>
              <a:buNone/>
              <a:defRPr/>
            </a:lvl9pPr>
          </a:lstStyle>
          <a:p>
            <a:endParaRPr/>
          </a:p>
        </p:txBody>
      </p:sp>
      <p:sp>
        <p:nvSpPr>
          <p:cNvPr id="75" name="Google Shape;75;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741100"/>
            <a:ext cx="5185200" cy="4746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1pPr>
            <a:lvl2pPr lvl="1">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2pPr>
            <a:lvl3pPr lvl="2">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3pPr>
            <a:lvl4pPr lvl="3">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4pPr>
            <a:lvl5pPr lvl="4">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5pPr>
            <a:lvl6pPr lvl="5">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6pPr>
            <a:lvl7pPr lvl="6">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7pPr>
            <a:lvl8pPr lvl="7">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8pPr>
            <a:lvl9pPr lvl="8">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457200" y="1352550"/>
            <a:ext cx="5185200" cy="22557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dk1"/>
              </a:buClr>
              <a:buSzPts val="2000"/>
              <a:buFont typeface="Karla"/>
              <a:buChar char="▸"/>
              <a:defRPr sz="2000">
                <a:solidFill>
                  <a:schemeClr val="dk1"/>
                </a:solidFill>
                <a:latin typeface="Karla"/>
                <a:ea typeface="Karla"/>
                <a:cs typeface="Karla"/>
                <a:sym typeface="Karla"/>
              </a:defRPr>
            </a:lvl1pPr>
            <a:lvl2pPr marL="914400" lvl="1"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2pPr>
            <a:lvl3pPr marL="1371600" lvl="2"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3pPr>
            <a:lvl4pPr marL="1828800" lvl="3"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4pPr>
            <a:lvl5pPr marL="2286000" lvl="4"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5pPr>
            <a:lvl6pPr marL="2743200" lvl="5"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6pPr>
            <a:lvl7pPr marL="3200400" lvl="6"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7pPr>
            <a:lvl8pPr marL="3657600" lvl="7"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8pPr>
            <a:lvl9pPr marL="4114800" lvl="8"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9pPr>
          </a:lstStyle>
          <a:p>
            <a:endParaRPr/>
          </a:p>
        </p:txBody>
      </p:sp>
      <p:sp>
        <p:nvSpPr>
          <p:cNvPr id="8" name="Google Shape;8;p1"/>
          <p:cNvSpPr txBox="1">
            <a:spLocks noGrp="1"/>
          </p:cNvSpPr>
          <p:nvPr>
            <p:ph type="sldNum" idx="12"/>
          </p:nvPr>
        </p:nvSpPr>
        <p:spPr>
          <a:xfrm>
            <a:off x="8543227" y="4749851"/>
            <a:ext cx="548700" cy="393600"/>
          </a:xfrm>
          <a:prstGeom prst="rect">
            <a:avLst/>
          </a:prstGeom>
          <a:noFill/>
          <a:ln>
            <a:noFill/>
          </a:ln>
        </p:spPr>
        <p:txBody>
          <a:bodyPr spcFirstLastPara="1" wrap="square" lIns="91425" tIns="91425" rIns="91425" bIns="91425" anchor="t" anchorCtr="0">
            <a:noAutofit/>
          </a:bodyPr>
          <a:lstStyle>
            <a:lvl1pPr lvl="0" algn="r">
              <a:buNone/>
              <a:defRPr sz="1300" b="1">
                <a:solidFill>
                  <a:schemeClr val="lt1"/>
                </a:solidFill>
                <a:latin typeface="Montserrat"/>
                <a:ea typeface="Montserrat"/>
                <a:cs typeface="Montserrat"/>
                <a:sym typeface="Montserrat"/>
              </a:defRPr>
            </a:lvl1pPr>
            <a:lvl2pPr lvl="1" algn="r">
              <a:buNone/>
              <a:defRPr sz="1300" b="1">
                <a:solidFill>
                  <a:schemeClr val="lt1"/>
                </a:solidFill>
                <a:latin typeface="Montserrat"/>
                <a:ea typeface="Montserrat"/>
                <a:cs typeface="Montserrat"/>
                <a:sym typeface="Montserrat"/>
              </a:defRPr>
            </a:lvl2pPr>
            <a:lvl3pPr lvl="2" algn="r">
              <a:buNone/>
              <a:defRPr sz="1300" b="1">
                <a:solidFill>
                  <a:schemeClr val="lt1"/>
                </a:solidFill>
                <a:latin typeface="Montserrat"/>
                <a:ea typeface="Montserrat"/>
                <a:cs typeface="Montserrat"/>
                <a:sym typeface="Montserrat"/>
              </a:defRPr>
            </a:lvl3pPr>
            <a:lvl4pPr lvl="3" algn="r">
              <a:buNone/>
              <a:defRPr sz="1300" b="1">
                <a:solidFill>
                  <a:schemeClr val="lt1"/>
                </a:solidFill>
                <a:latin typeface="Montserrat"/>
                <a:ea typeface="Montserrat"/>
                <a:cs typeface="Montserrat"/>
                <a:sym typeface="Montserrat"/>
              </a:defRPr>
            </a:lvl4pPr>
            <a:lvl5pPr lvl="4" algn="r">
              <a:buNone/>
              <a:defRPr sz="1300" b="1">
                <a:solidFill>
                  <a:schemeClr val="lt1"/>
                </a:solidFill>
                <a:latin typeface="Montserrat"/>
                <a:ea typeface="Montserrat"/>
                <a:cs typeface="Montserrat"/>
                <a:sym typeface="Montserrat"/>
              </a:defRPr>
            </a:lvl5pPr>
            <a:lvl6pPr lvl="5" algn="r">
              <a:buNone/>
              <a:defRPr sz="1300" b="1">
                <a:solidFill>
                  <a:schemeClr val="lt1"/>
                </a:solidFill>
                <a:latin typeface="Montserrat"/>
                <a:ea typeface="Montserrat"/>
                <a:cs typeface="Montserrat"/>
                <a:sym typeface="Montserrat"/>
              </a:defRPr>
            </a:lvl6pPr>
            <a:lvl7pPr lvl="6" algn="r">
              <a:buNone/>
              <a:defRPr sz="1300" b="1">
                <a:solidFill>
                  <a:schemeClr val="lt1"/>
                </a:solidFill>
                <a:latin typeface="Montserrat"/>
                <a:ea typeface="Montserrat"/>
                <a:cs typeface="Montserrat"/>
                <a:sym typeface="Montserrat"/>
              </a:defRPr>
            </a:lvl7pPr>
            <a:lvl8pPr lvl="7" algn="r">
              <a:buNone/>
              <a:defRPr sz="1300" b="1">
                <a:solidFill>
                  <a:schemeClr val="lt1"/>
                </a:solidFill>
                <a:latin typeface="Montserrat"/>
                <a:ea typeface="Montserrat"/>
                <a:cs typeface="Montserrat"/>
                <a:sym typeface="Montserrat"/>
              </a:defRPr>
            </a:lvl8pPr>
            <a:lvl9pPr lvl="8" algn="r">
              <a:buNone/>
              <a:defRPr sz="1300" b="1">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4" r:id="rId3"/>
    <p:sldLayoutId id="2147483655" r:id="rId4"/>
    <p:sldLayoutId id="2147483656" r:id="rId5"/>
    <p:sldLayoutId id="2147483657" r:id="rId6"/>
    <p:sldLayoutId id="2147483658" r:id="rId7"/>
    <p:sldLayoutId id="2147483659" r:id="rId8"/>
    <p:sldLayoutId id="2147483660" r:id="rId9"/>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autodraw.com/"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autodraw.com/"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4336"/>
        </a:solidFill>
        <a:effectLst/>
      </p:bgPr>
    </p:bg>
    <p:spTree>
      <p:nvGrpSpPr>
        <p:cNvPr id="1" name="Shape 467"/>
        <p:cNvGrpSpPr/>
        <p:nvPr/>
      </p:nvGrpSpPr>
      <p:grpSpPr>
        <a:xfrm>
          <a:off x="0" y="0"/>
          <a:ext cx="0" cy="0"/>
          <a:chOff x="0" y="0"/>
          <a:chExt cx="0" cy="0"/>
        </a:xfrm>
      </p:grpSpPr>
      <p:sp>
        <p:nvSpPr>
          <p:cNvPr id="468" name="Google Shape;468;p51"/>
          <p:cNvSpPr txBox="1">
            <a:spLocks noGrp="1"/>
          </p:cNvSpPr>
          <p:nvPr>
            <p:ph type="ctrTitle" idx="4294967295"/>
          </p:nvPr>
        </p:nvSpPr>
        <p:spPr>
          <a:xfrm>
            <a:off x="129550" y="1485875"/>
            <a:ext cx="75663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6000"/>
              <a:t>Design Activity </a:t>
            </a:r>
            <a:r>
              <a:rPr lang="en" sz="5800">
                <a:solidFill>
                  <a:srgbClr val="F44336"/>
                </a:solidFill>
              </a:rPr>
              <a:t>Build Your Vehicle</a:t>
            </a:r>
            <a:endParaRPr sz="5800">
              <a:solidFill>
                <a:srgbClr val="F44336"/>
              </a:solidFill>
            </a:endParaRPr>
          </a:p>
        </p:txBody>
      </p:sp>
      <p:sp>
        <p:nvSpPr>
          <p:cNvPr id="469" name="Google Shape;469;p51"/>
          <p:cNvSpPr txBox="1">
            <a:spLocks noGrp="1"/>
          </p:cNvSpPr>
          <p:nvPr>
            <p:ph type="subTitle" idx="4294967295"/>
          </p:nvPr>
        </p:nvSpPr>
        <p:spPr>
          <a:xfrm>
            <a:off x="728075" y="2645675"/>
            <a:ext cx="6564300" cy="2028000"/>
          </a:xfrm>
          <a:prstGeom prst="rect">
            <a:avLst/>
          </a:prstGeom>
        </p:spPr>
        <p:txBody>
          <a:bodyPr spcFirstLastPara="1" wrap="square" lIns="91425" tIns="91425" rIns="91425" bIns="91425" anchor="t" anchorCtr="0">
            <a:noAutofit/>
          </a:bodyPr>
          <a:lstStyle/>
          <a:p>
            <a:pPr marL="457200" lvl="0" indent="-355600" algn="l" rtl="0">
              <a:spcBef>
                <a:spcPts val="600"/>
              </a:spcBef>
              <a:spcAft>
                <a:spcPts val="0"/>
              </a:spcAft>
              <a:buSzPts val="2000"/>
              <a:buChar char="▸"/>
            </a:pPr>
            <a:r>
              <a:rPr lang="en" dirty="0"/>
              <a:t>To reflect on the elements that make up [topic, ex: university library].</a:t>
            </a:r>
            <a:endParaRPr dirty="0"/>
          </a:p>
          <a:p>
            <a:pPr marL="457200" lvl="0" indent="-355600" algn="l" rtl="0">
              <a:spcBef>
                <a:spcPts val="0"/>
              </a:spcBef>
              <a:spcAft>
                <a:spcPts val="0"/>
              </a:spcAft>
              <a:buSzPts val="2000"/>
              <a:buChar char="▸"/>
            </a:pPr>
            <a:r>
              <a:rPr lang="en" dirty="0"/>
              <a:t>To build a better understanding of the relationships between the most important elements of [topic].</a:t>
            </a:r>
            <a:endParaRPr dirty="0"/>
          </a:p>
          <a:p>
            <a:pPr marL="0" lvl="0" indent="0" algn="l" rtl="0">
              <a:spcBef>
                <a:spcPts val="600"/>
              </a:spcBef>
              <a:spcAft>
                <a:spcPts val="0"/>
              </a:spcAft>
              <a:buNone/>
            </a:pPr>
            <a:endParaRPr dirty="0"/>
          </a:p>
        </p:txBody>
      </p:sp>
      <p:sp>
        <p:nvSpPr>
          <p:cNvPr id="470" name="Google Shape;470;p51"/>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91E63"/>
        </a:solidFill>
        <a:effectLst/>
      </p:bgPr>
    </p:bg>
    <p:spTree>
      <p:nvGrpSpPr>
        <p:cNvPr id="1" name="Shape 579"/>
        <p:cNvGrpSpPr/>
        <p:nvPr/>
      </p:nvGrpSpPr>
      <p:grpSpPr>
        <a:xfrm>
          <a:off x="0" y="0"/>
          <a:ext cx="0" cy="0"/>
          <a:chOff x="0" y="0"/>
          <a:chExt cx="0" cy="0"/>
        </a:xfrm>
      </p:grpSpPr>
      <p:sp>
        <p:nvSpPr>
          <p:cNvPr id="580" name="Google Shape;580;p64"/>
          <p:cNvSpPr txBox="1">
            <a:spLocks noGrp="1"/>
          </p:cNvSpPr>
          <p:nvPr>
            <p:ph type="body" idx="1"/>
          </p:nvPr>
        </p:nvSpPr>
        <p:spPr>
          <a:xfrm>
            <a:off x="841000" y="1495825"/>
            <a:ext cx="5951700" cy="3471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t>Reflection</a:t>
            </a:r>
            <a:endParaRPr b="1"/>
          </a:p>
          <a:p>
            <a:pPr marL="0" lvl="0" indent="0" algn="l" rtl="0">
              <a:spcBef>
                <a:spcPts val="600"/>
              </a:spcBef>
              <a:spcAft>
                <a:spcPts val="0"/>
              </a:spcAft>
              <a:buNone/>
            </a:pPr>
            <a:r>
              <a:rPr lang="en"/>
              <a:t>Let’s take a moment to look back on this activity.</a:t>
            </a:r>
            <a:endParaRPr/>
          </a:p>
          <a:p>
            <a:pPr marL="457200" lvl="0" indent="-342900" algn="l" rtl="0">
              <a:spcBef>
                <a:spcPts val="600"/>
              </a:spcBef>
              <a:spcAft>
                <a:spcPts val="0"/>
              </a:spcAft>
              <a:buSzPts val="1800"/>
              <a:buChar char="▸"/>
            </a:pPr>
            <a:r>
              <a:rPr lang="en" sz="1800"/>
              <a:t>Was this activity fun? Challenging? Interesting? What made it so?</a:t>
            </a:r>
            <a:endParaRPr sz="1800"/>
          </a:p>
          <a:p>
            <a:pPr marL="457200" lvl="0" indent="-342900" algn="l" rtl="0">
              <a:spcBef>
                <a:spcPts val="0"/>
              </a:spcBef>
              <a:spcAft>
                <a:spcPts val="0"/>
              </a:spcAft>
              <a:buSzPts val="1800"/>
              <a:buChar char="▸"/>
            </a:pPr>
            <a:r>
              <a:rPr lang="en" sz="1800"/>
              <a:t>What did you find to be the most difficult part of this activity?</a:t>
            </a:r>
            <a:endParaRPr sz="1800"/>
          </a:p>
          <a:p>
            <a:pPr marL="457200" lvl="0" indent="-342900" algn="l" rtl="0">
              <a:spcBef>
                <a:spcPts val="0"/>
              </a:spcBef>
              <a:spcAft>
                <a:spcPts val="0"/>
              </a:spcAft>
              <a:buSzPts val="1800"/>
              <a:buChar char="▸"/>
            </a:pPr>
            <a:r>
              <a:rPr lang="en" sz="1800"/>
              <a:t>What are some common themes that you see throughout all of our drawings? What is something unique?</a:t>
            </a:r>
            <a:endParaRPr sz="1800"/>
          </a:p>
          <a:p>
            <a:pPr marL="457200" lvl="0" indent="-342900" algn="l" rtl="0">
              <a:spcBef>
                <a:spcPts val="0"/>
              </a:spcBef>
              <a:spcAft>
                <a:spcPts val="0"/>
              </a:spcAft>
              <a:buSzPts val="1800"/>
              <a:buChar char="▸"/>
            </a:pPr>
            <a:r>
              <a:rPr lang="en" sz="1800"/>
              <a:t>Can we draw any conclusions about our relationship with UW Libraries from this activity?</a:t>
            </a:r>
            <a:endParaRPr sz="1800"/>
          </a:p>
          <a:p>
            <a:pPr marL="0" lvl="0" indent="0" algn="l" rtl="0">
              <a:spcBef>
                <a:spcPts val="600"/>
              </a:spcBef>
              <a:spcAft>
                <a:spcPts val="0"/>
              </a:spcAft>
              <a:buNone/>
            </a:pPr>
            <a:endParaRPr/>
          </a:p>
          <a:p>
            <a:pPr marL="0" lvl="0" indent="0" algn="l" rtl="0">
              <a:spcBef>
                <a:spcPts val="600"/>
              </a:spcBef>
              <a:spcAft>
                <a:spcPts val="0"/>
              </a:spcAft>
              <a:buNone/>
            </a:pPr>
            <a:endParaRPr/>
          </a:p>
        </p:txBody>
      </p:sp>
      <p:sp>
        <p:nvSpPr>
          <p:cNvPr id="581" name="Google Shape;581;p64"/>
          <p:cNvSpPr txBox="1">
            <a:spLocks noGrp="1"/>
          </p:cNvSpPr>
          <p:nvPr>
            <p:ph type="title"/>
          </p:nvPr>
        </p:nvSpPr>
        <p:spPr>
          <a:xfrm>
            <a:off x="841000" y="969700"/>
            <a:ext cx="55236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BUILD YOUR VEHICLE </a:t>
            </a:r>
            <a:r>
              <a:rPr lang="en">
                <a:solidFill>
                  <a:srgbClr val="E91E63"/>
                </a:solidFill>
              </a:rPr>
              <a:t>DEBRIEF</a:t>
            </a:r>
            <a:r>
              <a:rPr lang="en"/>
              <a:t> </a:t>
            </a:r>
            <a:endParaRPr/>
          </a:p>
        </p:txBody>
      </p:sp>
      <p:sp>
        <p:nvSpPr>
          <p:cNvPr id="582" name="Google Shape;582;p64"/>
          <p:cNvSpPr/>
          <p:nvPr/>
        </p:nvSpPr>
        <p:spPr>
          <a:xfrm>
            <a:off x="270377" y="723226"/>
            <a:ext cx="485675" cy="441808"/>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12175" cap="rnd"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64"/>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91E63"/>
        </a:solidFill>
        <a:effectLst/>
      </p:bgPr>
    </p:bg>
    <p:spTree>
      <p:nvGrpSpPr>
        <p:cNvPr id="1" name="Shape 474"/>
        <p:cNvGrpSpPr/>
        <p:nvPr/>
      </p:nvGrpSpPr>
      <p:grpSpPr>
        <a:xfrm>
          <a:off x="0" y="0"/>
          <a:ext cx="0" cy="0"/>
          <a:chOff x="0" y="0"/>
          <a:chExt cx="0" cy="0"/>
        </a:xfrm>
      </p:grpSpPr>
      <p:sp>
        <p:nvSpPr>
          <p:cNvPr id="475" name="Google Shape;475;p52"/>
          <p:cNvSpPr txBox="1">
            <a:spLocks noGrp="1"/>
          </p:cNvSpPr>
          <p:nvPr>
            <p:ph type="body" idx="1"/>
          </p:nvPr>
        </p:nvSpPr>
        <p:spPr>
          <a:xfrm>
            <a:off x="840999" y="1578025"/>
            <a:ext cx="5951700" cy="24333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dirty="0"/>
              <a:t>Description</a:t>
            </a:r>
            <a:endParaRPr b="1" dirty="0"/>
          </a:p>
          <a:p>
            <a:pPr marL="0" lvl="0" indent="0" algn="l" rtl="0">
              <a:spcBef>
                <a:spcPts val="600"/>
              </a:spcBef>
              <a:spcAft>
                <a:spcPts val="0"/>
              </a:spcAft>
              <a:buNone/>
            </a:pPr>
            <a:r>
              <a:rPr lang="en" dirty="0"/>
              <a:t>We will each draw and label a picture of a vehicle (any vehicle: car, boat, bike, plane…) that represents the [topic] and its component parts.</a:t>
            </a:r>
            <a:endParaRPr dirty="0"/>
          </a:p>
          <a:p>
            <a:pPr marL="0" lvl="0" indent="0" algn="l" rtl="0">
              <a:spcBef>
                <a:spcPts val="600"/>
              </a:spcBef>
              <a:spcAft>
                <a:spcPts val="0"/>
              </a:spcAft>
              <a:buNone/>
            </a:pPr>
            <a:endParaRPr dirty="0"/>
          </a:p>
        </p:txBody>
      </p:sp>
      <p:sp>
        <p:nvSpPr>
          <p:cNvPr id="476" name="Google Shape;476;p52"/>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Build Your </a:t>
            </a:r>
            <a:r>
              <a:rPr lang="en">
                <a:solidFill>
                  <a:srgbClr val="E91E63"/>
                </a:solidFill>
              </a:rPr>
              <a:t>Vehicle</a:t>
            </a:r>
            <a:r>
              <a:rPr lang="en"/>
              <a:t> </a:t>
            </a:r>
            <a:endParaRPr/>
          </a:p>
        </p:txBody>
      </p:sp>
      <p:sp>
        <p:nvSpPr>
          <p:cNvPr id="477" name="Google Shape;477;p52"/>
          <p:cNvSpPr/>
          <p:nvPr/>
        </p:nvSpPr>
        <p:spPr>
          <a:xfrm>
            <a:off x="270377" y="723226"/>
            <a:ext cx="485675" cy="441808"/>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12175" cap="rnd"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52"/>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91E63"/>
        </a:solidFill>
        <a:effectLst/>
      </p:bgPr>
    </p:bg>
    <p:spTree>
      <p:nvGrpSpPr>
        <p:cNvPr id="1" name="Shape 482"/>
        <p:cNvGrpSpPr/>
        <p:nvPr/>
      </p:nvGrpSpPr>
      <p:grpSpPr>
        <a:xfrm>
          <a:off x="0" y="0"/>
          <a:ext cx="0" cy="0"/>
          <a:chOff x="0" y="0"/>
          <a:chExt cx="0" cy="0"/>
        </a:xfrm>
      </p:grpSpPr>
      <p:sp>
        <p:nvSpPr>
          <p:cNvPr id="483" name="Google Shape;483;p53"/>
          <p:cNvSpPr txBox="1">
            <a:spLocks noGrp="1"/>
          </p:cNvSpPr>
          <p:nvPr>
            <p:ph type="body" idx="1"/>
          </p:nvPr>
        </p:nvSpPr>
        <p:spPr>
          <a:xfrm>
            <a:off x="841000" y="1472325"/>
            <a:ext cx="6644700" cy="35655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dirty="0"/>
              <a:t>Instructions</a:t>
            </a:r>
            <a:endParaRPr sz="1400" dirty="0"/>
          </a:p>
          <a:p>
            <a:pPr marL="457200" lvl="0" indent="-355600" algn="l" rtl="0">
              <a:spcBef>
                <a:spcPts val="600"/>
              </a:spcBef>
              <a:spcAft>
                <a:spcPts val="0"/>
              </a:spcAft>
              <a:buSzPts val="2000"/>
              <a:buChar char="▸"/>
            </a:pPr>
            <a:r>
              <a:rPr lang="en" dirty="0"/>
              <a:t>Draw a picture of a vehicle. Any vehicle (car, boat, bicycle ferry, submarine...whatever resonates with you!) It might be helpful to draw this image large.</a:t>
            </a:r>
            <a:endParaRPr dirty="0"/>
          </a:p>
          <a:p>
            <a:pPr marL="457200" lvl="0" indent="-355600" algn="l" rtl="0">
              <a:spcBef>
                <a:spcPts val="1000"/>
              </a:spcBef>
              <a:spcAft>
                <a:spcPts val="0"/>
              </a:spcAft>
              <a:buSzPts val="2000"/>
              <a:buChar char="▸"/>
            </a:pPr>
            <a:r>
              <a:rPr lang="en" dirty="0"/>
              <a:t>As you draw, we will be providing prompts to incorporate into and label within your drawing. You may want to add something or just label something that already exists. Up to you!</a:t>
            </a:r>
            <a:endParaRPr dirty="0"/>
          </a:p>
          <a:p>
            <a:pPr marL="457200" lvl="0" indent="-355600" algn="l" rtl="0">
              <a:spcBef>
                <a:spcPts val="1000"/>
              </a:spcBef>
              <a:spcAft>
                <a:spcPts val="0"/>
              </a:spcAft>
              <a:buSzPts val="2000"/>
              <a:buChar char="▸"/>
            </a:pPr>
            <a:r>
              <a:rPr lang="en" dirty="0"/>
              <a:t>Don’t worry too much if you miss a prompt. Draw and label what you can.</a:t>
            </a:r>
            <a:endParaRPr dirty="0"/>
          </a:p>
          <a:p>
            <a:pPr marL="0" lvl="0" indent="0" algn="l" rtl="0">
              <a:spcBef>
                <a:spcPts val="1000"/>
              </a:spcBef>
              <a:spcAft>
                <a:spcPts val="0"/>
              </a:spcAft>
              <a:buNone/>
            </a:pPr>
            <a:endParaRPr dirty="0"/>
          </a:p>
          <a:p>
            <a:pPr marL="0" lvl="0" indent="0" algn="l" rtl="0">
              <a:spcBef>
                <a:spcPts val="600"/>
              </a:spcBef>
              <a:spcAft>
                <a:spcPts val="0"/>
              </a:spcAft>
              <a:buNone/>
            </a:pPr>
            <a:endParaRPr dirty="0"/>
          </a:p>
          <a:p>
            <a:pPr marL="0" lvl="0" indent="0" algn="l" rtl="0">
              <a:spcBef>
                <a:spcPts val="600"/>
              </a:spcBef>
              <a:spcAft>
                <a:spcPts val="0"/>
              </a:spcAft>
              <a:buNone/>
            </a:pPr>
            <a:endParaRPr dirty="0"/>
          </a:p>
        </p:txBody>
      </p:sp>
      <p:sp>
        <p:nvSpPr>
          <p:cNvPr id="484" name="Google Shape;484;p53"/>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Build Your </a:t>
            </a:r>
            <a:r>
              <a:rPr lang="en">
                <a:solidFill>
                  <a:schemeClr val="accent4"/>
                </a:solidFill>
              </a:rPr>
              <a:t>Vehicle</a:t>
            </a:r>
            <a:r>
              <a:rPr lang="en"/>
              <a:t> </a:t>
            </a:r>
            <a:endParaRPr/>
          </a:p>
        </p:txBody>
      </p:sp>
      <p:sp>
        <p:nvSpPr>
          <p:cNvPr id="485" name="Google Shape;485;p53"/>
          <p:cNvSpPr/>
          <p:nvPr/>
        </p:nvSpPr>
        <p:spPr>
          <a:xfrm>
            <a:off x="270377" y="723226"/>
            <a:ext cx="485675" cy="441808"/>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12175" cap="rnd"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53"/>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91E63"/>
        </a:solidFill>
        <a:effectLst/>
      </p:bgPr>
    </p:bg>
    <p:spTree>
      <p:nvGrpSpPr>
        <p:cNvPr id="1" name="Shape 490"/>
        <p:cNvGrpSpPr/>
        <p:nvPr/>
      </p:nvGrpSpPr>
      <p:grpSpPr>
        <a:xfrm>
          <a:off x="0" y="0"/>
          <a:ext cx="0" cy="0"/>
          <a:chOff x="0" y="0"/>
          <a:chExt cx="0" cy="0"/>
        </a:xfrm>
      </p:grpSpPr>
      <p:sp>
        <p:nvSpPr>
          <p:cNvPr id="491" name="Google Shape;491;p54"/>
          <p:cNvSpPr txBox="1">
            <a:spLocks noGrp="1"/>
          </p:cNvSpPr>
          <p:nvPr>
            <p:ph type="body" idx="1"/>
          </p:nvPr>
        </p:nvSpPr>
        <p:spPr>
          <a:xfrm>
            <a:off x="841000" y="1578025"/>
            <a:ext cx="6644700" cy="34362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dirty="0"/>
              <a:t>*Tech Tips*</a:t>
            </a:r>
            <a:endParaRPr b="1" dirty="0"/>
          </a:p>
          <a:p>
            <a:pPr marL="457200" lvl="0" indent="-355600" algn="l" rtl="0">
              <a:spcBef>
                <a:spcPts val="600"/>
              </a:spcBef>
              <a:spcAft>
                <a:spcPts val="0"/>
              </a:spcAft>
              <a:buSzPts val="2000"/>
              <a:buChar char="▸"/>
            </a:pPr>
            <a:r>
              <a:rPr lang="en" dirty="0"/>
              <a:t>Use </a:t>
            </a:r>
            <a:r>
              <a:rPr lang="en" u="sng" dirty="0">
                <a:solidFill>
                  <a:schemeClr val="hlink"/>
                </a:solidFill>
                <a:hlinkClick r:id="rId3"/>
              </a:rPr>
              <a:t>https://www.autodraw.com/</a:t>
            </a:r>
            <a:r>
              <a:rPr lang="en" dirty="0"/>
              <a:t> to make your drawing.</a:t>
            </a:r>
            <a:endParaRPr dirty="0"/>
          </a:p>
          <a:p>
            <a:pPr marL="457200" lvl="0" indent="-355600" algn="l" rtl="0">
              <a:spcBef>
                <a:spcPts val="1000"/>
              </a:spcBef>
              <a:spcAft>
                <a:spcPts val="0"/>
              </a:spcAft>
              <a:buSzPts val="2000"/>
              <a:buChar char="▸"/>
            </a:pPr>
            <a:r>
              <a:rPr lang="en" dirty="0"/>
              <a:t>You can use the </a:t>
            </a:r>
            <a:r>
              <a:rPr lang="en" dirty="0" err="1"/>
              <a:t>autodraw</a:t>
            </a:r>
            <a:r>
              <a:rPr lang="en" dirty="0"/>
              <a:t> feature or draw freehand.</a:t>
            </a:r>
            <a:endParaRPr dirty="0"/>
          </a:p>
          <a:p>
            <a:pPr marL="457200" lvl="0" indent="-355600" algn="l" rtl="0">
              <a:spcBef>
                <a:spcPts val="1000"/>
              </a:spcBef>
              <a:spcAft>
                <a:spcPts val="0"/>
              </a:spcAft>
              <a:buSzPts val="2000"/>
              <a:buChar char="▸"/>
            </a:pPr>
            <a:r>
              <a:rPr lang="en" dirty="0"/>
              <a:t>You will then save this drawing and paste it into your Google Slide.</a:t>
            </a:r>
            <a:endParaRPr dirty="0"/>
          </a:p>
          <a:p>
            <a:pPr marL="457200" lvl="0" indent="-355600" algn="l" rtl="0">
              <a:spcBef>
                <a:spcPts val="1000"/>
              </a:spcBef>
              <a:spcAft>
                <a:spcPts val="0"/>
              </a:spcAft>
              <a:buSzPts val="2000"/>
              <a:buChar char="▸"/>
            </a:pPr>
            <a:r>
              <a:rPr lang="en" dirty="0"/>
              <a:t>We will have a quick tech tutorial now.</a:t>
            </a:r>
            <a:endParaRPr dirty="0"/>
          </a:p>
          <a:p>
            <a:pPr marL="0" lvl="0" indent="0" algn="l" rtl="0">
              <a:spcBef>
                <a:spcPts val="1000"/>
              </a:spcBef>
              <a:spcAft>
                <a:spcPts val="0"/>
              </a:spcAft>
              <a:buNone/>
            </a:pPr>
            <a:endParaRPr b="1" dirty="0"/>
          </a:p>
        </p:txBody>
      </p:sp>
      <p:sp>
        <p:nvSpPr>
          <p:cNvPr id="492" name="Google Shape;492;p54"/>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Build Your </a:t>
            </a:r>
            <a:r>
              <a:rPr lang="en">
                <a:solidFill>
                  <a:schemeClr val="accent4"/>
                </a:solidFill>
              </a:rPr>
              <a:t>Vehicle</a:t>
            </a:r>
            <a:r>
              <a:rPr lang="en"/>
              <a:t> </a:t>
            </a:r>
            <a:endParaRPr/>
          </a:p>
        </p:txBody>
      </p:sp>
      <p:sp>
        <p:nvSpPr>
          <p:cNvPr id="493" name="Google Shape;493;p54"/>
          <p:cNvSpPr/>
          <p:nvPr/>
        </p:nvSpPr>
        <p:spPr>
          <a:xfrm>
            <a:off x="270377" y="723226"/>
            <a:ext cx="485675" cy="441808"/>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12175" cap="rnd"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54"/>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73AB7"/>
        </a:solidFill>
        <a:effectLst/>
      </p:bgPr>
    </p:bg>
    <p:spTree>
      <p:nvGrpSpPr>
        <p:cNvPr id="1" name="Shape 498"/>
        <p:cNvGrpSpPr/>
        <p:nvPr/>
      </p:nvGrpSpPr>
      <p:grpSpPr>
        <a:xfrm>
          <a:off x="0" y="0"/>
          <a:ext cx="0" cy="0"/>
          <a:chOff x="0" y="0"/>
          <a:chExt cx="0" cy="0"/>
        </a:xfrm>
      </p:grpSpPr>
      <p:sp>
        <p:nvSpPr>
          <p:cNvPr id="499" name="Google Shape;499;p55"/>
          <p:cNvSpPr txBox="1">
            <a:spLocks noGrp="1"/>
          </p:cNvSpPr>
          <p:nvPr>
            <p:ph type="title"/>
          </p:nvPr>
        </p:nvSpPr>
        <p:spPr>
          <a:xfrm>
            <a:off x="788850" y="666525"/>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Build Your Vehicle </a:t>
            </a:r>
            <a:r>
              <a:rPr lang="en">
                <a:solidFill>
                  <a:srgbClr val="673AB7"/>
                </a:solidFill>
              </a:rPr>
              <a:t>EXAMPLE</a:t>
            </a:r>
            <a:r>
              <a:rPr lang="en"/>
              <a:t> </a:t>
            </a:r>
            <a:endParaRPr/>
          </a:p>
        </p:txBody>
      </p:sp>
      <p:sp>
        <p:nvSpPr>
          <p:cNvPr id="500" name="Google Shape;500;p55"/>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pic>
        <p:nvPicPr>
          <p:cNvPr id="501" name="Google Shape;501;p55"/>
          <p:cNvPicPr preferRelativeResize="0"/>
          <p:nvPr/>
        </p:nvPicPr>
        <p:blipFill>
          <a:blip r:embed="rId3">
            <a:alphaModFix/>
          </a:blip>
          <a:stretch>
            <a:fillRect/>
          </a:stretch>
        </p:blipFill>
        <p:spPr>
          <a:xfrm>
            <a:off x="1278260" y="1076025"/>
            <a:ext cx="4969675" cy="39535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196F3"/>
        </a:solidFill>
        <a:effectLst/>
      </p:bgPr>
    </p:bg>
    <p:spTree>
      <p:nvGrpSpPr>
        <p:cNvPr id="1" name="Shape 505"/>
        <p:cNvGrpSpPr/>
        <p:nvPr/>
      </p:nvGrpSpPr>
      <p:grpSpPr>
        <a:xfrm>
          <a:off x="0" y="0"/>
          <a:ext cx="0" cy="0"/>
          <a:chOff x="0" y="0"/>
          <a:chExt cx="0" cy="0"/>
        </a:xfrm>
      </p:grpSpPr>
      <p:sp>
        <p:nvSpPr>
          <p:cNvPr id="506" name="Google Shape;506;p56"/>
          <p:cNvSpPr txBox="1">
            <a:spLocks noGrp="1"/>
          </p:cNvSpPr>
          <p:nvPr>
            <p:ph type="title"/>
          </p:nvPr>
        </p:nvSpPr>
        <p:spPr>
          <a:xfrm>
            <a:off x="788850" y="666525"/>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ACTIVITY </a:t>
            </a:r>
            <a:r>
              <a:rPr lang="en">
                <a:solidFill>
                  <a:srgbClr val="673AB7"/>
                </a:solidFill>
              </a:rPr>
              <a:t>MODELING</a:t>
            </a:r>
            <a:r>
              <a:rPr lang="en"/>
              <a:t> </a:t>
            </a:r>
            <a:endParaRPr/>
          </a:p>
        </p:txBody>
      </p:sp>
      <p:sp>
        <p:nvSpPr>
          <p:cNvPr id="507" name="Google Shape;507;p56"/>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sp>
        <p:nvSpPr>
          <p:cNvPr id="508" name="Google Shape;508;p56"/>
          <p:cNvSpPr txBox="1"/>
          <p:nvPr/>
        </p:nvSpPr>
        <p:spPr>
          <a:xfrm>
            <a:off x="850100" y="1071750"/>
            <a:ext cx="5694600" cy="30000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2000">
                <a:solidFill>
                  <a:schemeClr val="dk1"/>
                </a:solidFill>
                <a:latin typeface="Karla"/>
                <a:ea typeface="Karla"/>
                <a:cs typeface="Karla"/>
                <a:sym typeface="Karla"/>
              </a:rPr>
              <a:t>Facilitators will share their screen to model how to use the tools for this activity.</a:t>
            </a:r>
            <a:endParaRPr sz="2000">
              <a:solidFill>
                <a:schemeClr val="dk1"/>
              </a:solidFill>
              <a:latin typeface="Karla"/>
              <a:ea typeface="Karla"/>
              <a:cs typeface="Karla"/>
              <a:sym typeface="Karla"/>
            </a:endParaRPr>
          </a:p>
          <a:p>
            <a:pPr marL="0" lvl="0" indent="0" algn="l" rtl="0">
              <a:spcBef>
                <a:spcPts val="600"/>
              </a:spcBef>
              <a:spcAft>
                <a:spcPts val="0"/>
              </a:spcAft>
              <a:buNone/>
            </a:pPr>
            <a:r>
              <a:rPr lang="en" sz="2000">
                <a:solidFill>
                  <a:schemeClr val="dk1"/>
                </a:solidFill>
                <a:latin typeface="Karla"/>
                <a:ea typeface="Karla"/>
                <a:cs typeface="Karla"/>
                <a:sym typeface="Karla"/>
              </a:rPr>
              <a:t>Auto Draw: </a:t>
            </a:r>
            <a:r>
              <a:rPr lang="en" sz="2000" u="sng">
                <a:solidFill>
                  <a:schemeClr val="hlink"/>
                </a:solidFill>
                <a:latin typeface="Karla"/>
                <a:ea typeface="Karla"/>
                <a:cs typeface="Karla"/>
                <a:sym typeface="Karla"/>
                <a:hlinkClick r:id="rId3"/>
              </a:rPr>
              <a:t>https://www.autodraw.com/</a:t>
            </a:r>
            <a:endParaRPr/>
          </a:p>
        </p:txBody>
      </p:sp>
      <p:sp>
        <p:nvSpPr>
          <p:cNvPr id="509" name="Google Shape;509;p56"/>
          <p:cNvSpPr/>
          <p:nvPr/>
        </p:nvSpPr>
        <p:spPr>
          <a:xfrm>
            <a:off x="788850" y="2265600"/>
            <a:ext cx="6873300" cy="2648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56"/>
          <p:cNvSpPr txBox="1"/>
          <p:nvPr/>
        </p:nvSpPr>
        <p:spPr>
          <a:xfrm>
            <a:off x="2748300" y="3161850"/>
            <a:ext cx="2954400" cy="85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Karla"/>
                <a:ea typeface="Karla"/>
                <a:cs typeface="Karla"/>
                <a:sym typeface="Karla"/>
              </a:rPr>
              <a:t>Example here</a:t>
            </a:r>
            <a:endParaRPr>
              <a:latin typeface="Karla"/>
              <a:ea typeface="Karla"/>
              <a:cs typeface="Karla"/>
              <a:sym typeface="Karl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07D8B"/>
        </a:solidFill>
        <a:effectLst/>
      </p:bgPr>
    </p:bg>
    <p:spTree>
      <p:nvGrpSpPr>
        <p:cNvPr id="1" name="Shape 514"/>
        <p:cNvGrpSpPr/>
        <p:nvPr/>
      </p:nvGrpSpPr>
      <p:grpSpPr>
        <a:xfrm>
          <a:off x="0" y="0"/>
          <a:ext cx="0" cy="0"/>
          <a:chOff x="0" y="0"/>
          <a:chExt cx="0" cy="0"/>
        </a:xfrm>
      </p:grpSpPr>
      <p:sp>
        <p:nvSpPr>
          <p:cNvPr id="515" name="Google Shape;515;p57"/>
          <p:cNvSpPr txBox="1">
            <a:spLocks noGrp="1"/>
          </p:cNvSpPr>
          <p:nvPr>
            <p:ph type="title"/>
          </p:nvPr>
        </p:nvSpPr>
        <p:spPr>
          <a:xfrm>
            <a:off x="788850" y="666525"/>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Participant</a:t>
            </a:r>
            <a:endParaRPr dirty="0"/>
          </a:p>
        </p:txBody>
      </p:sp>
      <p:sp>
        <p:nvSpPr>
          <p:cNvPr id="516" name="Google Shape;516;p5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sp>
        <p:nvSpPr>
          <p:cNvPr id="517" name="Google Shape;517;p5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07D8B"/>
        </a:solidFill>
        <a:effectLst/>
      </p:bgPr>
    </p:bg>
    <p:spTree>
      <p:nvGrpSpPr>
        <p:cNvPr id="1" name="Shape 521"/>
        <p:cNvGrpSpPr/>
        <p:nvPr/>
      </p:nvGrpSpPr>
      <p:grpSpPr>
        <a:xfrm>
          <a:off x="0" y="0"/>
          <a:ext cx="0" cy="0"/>
          <a:chOff x="0" y="0"/>
          <a:chExt cx="0" cy="0"/>
        </a:xfrm>
      </p:grpSpPr>
      <p:sp>
        <p:nvSpPr>
          <p:cNvPr id="522" name="Google Shape;522;p58"/>
          <p:cNvSpPr txBox="1">
            <a:spLocks noGrp="1"/>
          </p:cNvSpPr>
          <p:nvPr>
            <p:ph type="title"/>
          </p:nvPr>
        </p:nvSpPr>
        <p:spPr>
          <a:xfrm>
            <a:off x="788850" y="666525"/>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Participant</a:t>
            </a:r>
            <a:endParaRPr dirty="0"/>
          </a:p>
        </p:txBody>
      </p:sp>
      <p:sp>
        <p:nvSpPr>
          <p:cNvPr id="523" name="Google Shape;523;p58"/>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sp>
        <p:nvSpPr>
          <p:cNvPr id="524" name="Google Shape;524;p58"/>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3F51B5"/>
        </a:solidFill>
        <a:effectLst/>
      </p:bgPr>
    </p:bg>
    <p:spTree>
      <p:nvGrpSpPr>
        <p:cNvPr id="1" name="Shape 528"/>
        <p:cNvGrpSpPr/>
        <p:nvPr/>
      </p:nvGrpSpPr>
      <p:grpSpPr>
        <a:xfrm>
          <a:off x="0" y="0"/>
          <a:ext cx="0" cy="0"/>
          <a:chOff x="0" y="0"/>
          <a:chExt cx="0" cy="0"/>
        </a:xfrm>
      </p:grpSpPr>
      <p:sp>
        <p:nvSpPr>
          <p:cNvPr id="529" name="Google Shape;529;p59"/>
          <p:cNvSpPr txBox="1">
            <a:spLocks noGrp="1"/>
          </p:cNvSpPr>
          <p:nvPr>
            <p:ph type="title"/>
          </p:nvPr>
        </p:nvSpPr>
        <p:spPr>
          <a:xfrm>
            <a:off x="788850" y="666525"/>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PART </a:t>
            </a:r>
            <a:endParaRPr dirty="0"/>
          </a:p>
        </p:txBody>
      </p:sp>
      <p:sp>
        <p:nvSpPr>
          <p:cNvPr id="530" name="Google Shape;530;p59"/>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sp>
        <p:nvSpPr>
          <p:cNvPr id="531" name="Google Shape;531;p59"/>
          <p:cNvSpPr txBox="1">
            <a:spLocks noGrp="1"/>
          </p:cNvSpPr>
          <p:nvPr>
            <p:ph type="title"/>
          </p:nvPr>
        </p:nvSpPr>
        <p:spPr>
          <a:xfrm>
            <a:off x="788850" y="666525"/>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PARTICIPANT </a:t>
            </a:r>
            <a:endParaRPr dirty="0"/>
          </a:p>
        </p:txBody>
      </p:sp>
      <p:sp>
        <p:nvSpPr>
          <p:cNvPr id="532" name="Google Shape;532;p59"/>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sp>
        <p:nvSpPr>
          <p:cNvPr id="533" name="Google Shape;533;p59"/>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sp>
        <p:nvSpPr>
          <p:cNvPr id="534" name="Google Shape;534;p59"/>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sp>
        <p:nvSpPr>
          <p:cNvPr id="535" name="Google Shape;535;p59"/>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spTree>
  </p:cSld>
  <p:clrMapOvr>
    <a:masterClrMapping/>
  </p:clrMapOvr>
</p:sld>
</file>

<file path=ppt/theme/theme1.xml><?xml version="1.0" encoding="utf-8"?>
<a:theme xmlns:a="http://schemas.openxmlformats.org/drawingml/2006/main" name="Arviragus template">
  <a:themeElements>
    <a:clrScheme name="Custom 347">
      <a:dk1>
        <a:srgbClr val="666666"/>
      </a:dk1>
      <a:lt1>
        <a:srgbClr val="FFFFFF"/>
      </a:lt1>
      <a:dk2>
        <a:srgbClr val="999999"/>
      </a:dk2>
      <a:lt2>
        <a:srgbClr val="FFFFFF"/>
      </a:lt2>
      <a:accent1>
        <a:srgbClr val="8BC34A"/>
      </a:accent1>
      <a:accent2>
        <a:srgbClr val="00BCD4"/>
      </a:accent2>
      <a:accent3>
        <a:srgbClr val="9C27B0"/>
      </a:accent3>
      <a:accent4>
        <a:srgbClr val="E91E63"/>
      </a:accent4>
      <a:accent5>
        <a:srgbClr val="FF9800"/>
      </a:accent5>
      <a:accent6>
        <a:srgbClr val="FFEB3B"/>
      </a:accent6>
      <a:hlink>
        <a:srgbClr val="2196F3"/>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354</Words>
  <Application>Microsoft Macintosh PowerPoint</Application>
  <PresentationFormat>On-screen Show (16:9)</PresentationFormat>
  <Paragraphs>50</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Karla</vt:lpstr>
      <vt:lpstr>Montserrat</vt:lpstr>
      <vt:lpstr>Arviragus template</vt:lpstr>
      <vt:lpstr>Design Activity Build Your Vehicle</vt:lpstr>
      <vt:lpstr>Build Your Vehicle </vt:lpstr>
      <vt:lpstr>Build Your Vehicle </vt:lpstr>
      <vt:lpstr>Build Your Vehicle </vt:lpstr>
      <vt:lpstr>Build Your Vehicle EXAMPLE </vt:lpstr>
      <vt:lpstr>ACTIVITY MODELING </vt:lpstr>
      <vt:lpstr>Participant</vt:lpstr>
      <vt:lpstr>Participant</vt:lpstr>
      <vt:lpstr>PART </vt:lpstr>
      <vt:lpstr>BUILD YOUR VEHICLE DEBRIEF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 Activity Build Your Vehicle</dc:title>
  <cp:lastModifiedBy>Reed Garber-Pearson</cp:lastModifiedBy>
  <cp:revision>1</cp:revision>
  <dcterms:modified xsi:type="dcterms:W3CDTF">2022-06-30T22:22:49Z</dcterms:modified>
</cp:coreProperties>
</file>